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4" r:id="rId2"/>
    <p:sldId id="275" r:id="rId3"/>
    <p:sldId id="279" r:id="rId4"/>
    <p:sldId id="267" r:id="rId5"/>
    <p:sldId id="281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8470;%20310.%20&#1058;&#1091;&#1083;&#1072;.%20&#1052;&#1091;&#1079;&#1077;&#1081;%20&#1086;&#1088;&#1091;&#1078;&#1080;&#1103;.%20&#1055;&#1103;&#1090;&#1085;&#1080;&#1095;&#1085;&#1099;&#1081;%20&#1086;&#1090;&#1078;&#1080;&#1084;.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«Тульские самовары»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1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«Тульские самовары»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11" y="1609725"/>
            <a:ext cx="3634978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4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«Тульские самовары»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9264"/>
            <a:ext cx="7239000" cy="476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стоимости экскурсии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136232"/>
              </p:ext>
            </p:extLst>
          </p:nvPr>
        </p:nvGraphicFramePr>
        <p:xfrm>
          <a:off x="107504" y="1700806"/>
          <a:ext cx="7920880" cy="4968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1150"/>
                <a:gridCol w="3779730"/>
              </a:tblGrid>
              <a:tr h="4516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Название музея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3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Стоимость билета основной экспозиции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3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Стоимость билета на  квест-игру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3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Стоимость билета на мастер-класс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337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Стоимость посещения игровых комплексов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6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Сувениры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100 руб.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16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0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МУЗЕЙ ОРУЖИЯ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2753"/>
            <a:ext cx="7239000" cy="450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3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honoteka.org/uploads/posts/2021-05/1621910606_23-phonoteka_org-p-fon-dlya-prezentatsii-avtobus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7865590" cy="45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323</TotalTime>
  <Words>47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Музей «Тульские самовары» </vt:lpstr>
      <vt:lpstr>Музей «Тульские самовары» </vt:lpstr>
      <vt:lpstr>Музей «Тульские самовары» </vt:lpstr>
      <vt:lpstr>Расчёт стоимости экскурсии</vt:lpstr>
      <vt:lpstr>МУЗЕЙ ОРУЖИЯ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</dc:title>
  <dc:creator>HomePC</dc:creator>
  <cp:lastModifiedBy>Наталья</cp:lastModifiedBy>
  <cp:revision>48</cp:revision>
  <dcterms:created xsi:type="dcterms:W3CDTF">2023-01-08T19:49:07Z</dcterms:created>
  <dcterms:modified xsi:type="dcterms:W3CDTF">2023-02-11T19:23:30Z</dcterms:modified>
</cp:coreProperties>
</file>