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72" r:id="rId2"/>
    <p:sldId id="264" r:id="rId3"/>
    <p:sldId id="278" r:id="rId4"/>
    <p:sldId id="276" r:id="rId5"/>
    <p:sldId id="277" r:id="rId6"/>
    <p:sldId id="265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04704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оружия</a:t>
            </a:r>
            <a:endParaRPr lang="ru-RU" sz="3600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18866"/>
            <a:ext cx="7239000" cy="482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41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239000" cy="1512168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«Тульские древности»</a:t>
            </a:r>
            <a:b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72" y="1609725"/>
            <a:ext cx="7039655" cy="484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1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239000" cy="16561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«Тульские древности»</a:t>
            </a:r>
            <a:b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0044"/>
            <a:ext cx="7239000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01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39000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«Тульские древности»</a:t>
            </a:r>
            <a:b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1872"/>
            <a:ext cx="7239000" cy="480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57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239000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«Тульские древности»</a:t>
            </a:r>
            <a:b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5125"/>
            <a:ext cx="7239000" cy="479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07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239000" cy="144016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«Тульские самовары»</a:t>
            </a:r>
            <a:b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17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323</TotalTime>
  <Words>27</Words>
  <Application>Microsoft Office PowerPoint</Application>
  <PresentationFormat>Экран (4:3)</PresentationFormat>
  <Paragraphs>6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Изящная</vt:lpstr>
      <vt:lpstr>Музей оружия</vt:lpstr>
      <vt:lpstr>Музей «Тульские древности» </vt:lpstr>
      <vt:lpstr>Музей «Тульские древности» </vt:lpstr>
      <vt:lpstr>Музей «Тульские древности» </vt:lpstr>
      <vt:lpstr>Музей «Тульские древности» </vt:lpstr>
      <vt:lpstr>Музей «Тульские самовары»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ВНЕКЛАССНОЕ МЕРОПРИЯТИЕ</dc:title>
  <dc:creator>HomePC</dc:creator>
  <cp:lastModifiedBy>Наталья</cp:lastModifiedBy>
  <cp:revision>48</cp:revision>
  <dcterms:created xsi:type="dcterms:W3CDTF">2023-01-08T19:49:07Z</dcterms:created>
  <dcterms:modified xsi:type="dcterms:W3CDTF">2023-02-11T19:23:56Z</dcterms:modified>
</cp:coreProperties>
</file>