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82" r:id="rId6"/>
    <p:sldId id="262" r:id="rId7"/>
    <p:sldId id="261" r:id="rId8"/>
    <p:sldId id="269" r:id="rId9"/>
    <p:sldId id="270" r:id="rId10"/>
    <p:sldId id="280" r:id="rId11"/>
    <p:sldId id="263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72;&#1090;&#1077;&#1084;&#1072;&#1090;&#1080;&#1095;&#1077;&#1089;&#1082;&#1072;&#1103;%20&#1075;&#1088;&#1072;&#1084;&#1086;&#1090;&#1085;&#1086;&#1089;&#1090;&#1100;\&#1042;&#1053;&#1045;&#1050;&#1051;&#1040;&#1057;&#1057;&#1053;&#1054;&#1045;%20&#1052;&#1045;&#1056;&#1054;&#1055;&#1056;&#1048;&#1071;&#1058;&#1048;&#1045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339933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Лист1!$A$3:$A$8</c:f>
              <c:strCache>
                <c:ptCount val="6"/>
                <c:pt idx="0">
                  <c:v>Музей оружия</c:v>
                </c:pt>
                <c:pt idx="1">
                  <c:v>Музей "Тульский пряник"</c:v>
                </c:pt>
                <c:pt idx="2">
                  <c:v>Музей обороны Тулы</c:v>
                </c:pt>
                <c:pt idx="3">
                  <c:v>Музей самоваров</c:v>
                </c:pt>
                <c:pt idx="4">
                  <c:v>Музей "Тульские древности"</c:v>
                </c:pt>
                <c:pt idx="5">
                  <c:v>Музей "Тульский Кремль"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4.8</c:v>
                </c:pt>
                <c:pt idx="1">
                  <c:v>4.3</c:v>
                </c:pt>
                <c:pt idx="2">
                  <c:v>4.0999999999999996</c:v>
                </c:pt>
                <c:pt idx="3">
                  <c:v>4.5</c:v>
                </c:pt>
                <c:pt idx="4">
                  <c:v>4.7</c:v>
                </c:pt>
                <c:pt idx="5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gapDepth val="65"/>
        <c:shape val="box"/>
        <c:axId val="218963968"/>
        <c:axId val="218965504"/>
        <c:axId val="0"/>
      </c:bar3DChart>
      <c:catAx>
        <c:axId val="21896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18965504"/>
        <c:crosses val="autoZero"/>
        <c:auto val="1"/>
        <c:lblAlgn val="ctr"/>
        <c:lblOffset val="100"/>
        <c:noMultiLvlLbl val="0"/>
      </c:catAx>
      <c:valAx>
        <c:axId val="218965504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1896396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G_0257.M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32656"/>
            <a:ext cx="6120680" cy="3600400"/>
          </a:xfrm>
        </p:spPr>
        <p:txBody>
          <a:bodyPr/>
          <a:lstStyle/>
          <a:p>
            <a:pPr algn="ctr"/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 1 г. Узловая</a:t>
            </a:r>
            <a:r>
              <a:rPr lang="ru-RU" sz="48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           МЕРОПРИЯТИЕ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869160"/>
            <a:ext cx="5114778" cy="16561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6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кремль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9724"/>
            <a:ext cx="6264696" cy="49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5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оружия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0633"/>
            <a:ext cx="7239000" cy="482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оружия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3395"/>
            <a:ext cx="7239000" cy="481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оружия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8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ВИДЕОБРАЩЕНИЕ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Математическая грамотность\shkolavramke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7826468" cy="52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8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РОДИТЕЛЕЙ. ПОЕЗДКА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тульский музей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выбрать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привлекательную             как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познавательном, так и в финансовом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плане экскурсию в тульский музей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58427"/>
            <a:ext cx="4976812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307782" cy="42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392070"/>
              </p:ext>
            </p:extLst>
          </p:nvPr>
        </p:nvGraphicFramePr>
        <p:xfrm>
          <a:off x="107506" y="1609725"/>
          <a:ext cx="885698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6"/>
                <a:gridCol w="1224136"/>
                <a:gridCol w="1176179"/>
                <a:gridCol w="1488117"/>
                <a:gridCol w="1296144"/>
                <a:gridCol w="144015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 автобуса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автобуса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автобуса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(не менее 50)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выпуска (не старше 10 лет)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Стоимось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заказа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Ютонг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ZK612H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серый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 г.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 руб.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Рено</a:t>
                      </a:r>
                    </a:p>
                    <a:p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Foxbus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г.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28 000 руб.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Мерседес</a:t>
                      </a:r>
                    </a:p>
                    <a:p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Tourismo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 руб.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Хендай </a:t>
                      </a:r>
                    </a:p>
                    <a:p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SLK6931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 руб.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06" y="3118294"/>
            <a:ext cx="1185215" cy="75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06" y="4068291"/>
            <a:ext cx="1185216" cy="71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6506" y="4988971"/>
            <a:ext cx="1185946" cy="77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xn----7sbbee8b6alkfio.xn--p1ai/wp-content/uploads/2020/02/59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82" y="5878842"/>
            <a:ext cx="1185270" cy="704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1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самых  популярных тульских  музеев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7929618" cy="488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03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122413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кремль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7239000" cy="496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кремль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3060"/>
            <a:ext cx="7239000" cy="481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5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кремль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0987"/>
            <a:ext cx="7239000" cy="482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1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322</TotalTime>
  <Words>130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Муниципальное бюджетное общеобразовательное учреждение средняя общеобразовательная школа № 1 г. Узловая   ВНЕКЛАССНОЕ            МЕРОПРИЯТИЕ</vt:lpstr>
      <vt:lpstr>ВИДЕОБРАЩЕНИЕ</vt:lpstr>
      <vt:lpstr>ПОДАРОК РОДИТЕЛЕЙ. ПОЕЗДКА в тульский музей</vt:lpstr>
      <vt:lpstr>АВТОБУС</vt:lpstr>
      <vt:lpstr>АВТОБУС</vt:lpstr>
      <vt:lpstr>6  самых  популярных тульских  музеев</vt:lpstr>
      <vt:lpstr>Тульский кремль </vt:lpstr>
      <vt:lpstr>Тульский кремль</vt:lpstr>
      <vt:lpstr>Тульский кремль</vt:lpstr>
      <vt:lpstr>Тульский кремль</vt:lpstr>
      <vt:lpstr>Музей оружия </vt:lpstr>
      <vt:lpstr>Музей оружия</vt:lpstr>
      <vt:lpstr>Музей оружия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</dc:title>
  <dc:creator>HomePC</dc:creator>
  <cp:lastModifiedBy>Наталья</cp:lastModifiedBy>
  <cp:revision>46</cp:revision>
  <dcterms:created xsi:type="dcterms:W3CDTF">2023-01-08T19:49:07Z</dcterms:created>
  <dcterms:modified xsi:type="dcterms:W3CDTF">2023-02-11T19:20:10Z</dcterms:modified>
</cp:coreProperties>
</file>