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4" r:id="rId5"/>
    <p:sldId id="258" r:id="rId6"/>
    <p:sldId id="265" r:id="rId7"/>
    <p:sldId id="259" r:id="rId8"/>
    <p:sldId id="263" r:id="rId9"/>
    <p:sldId id="260" r:id="rId10"/>
    <p:sldId id="262" r:id="rId11"/>
    <p:sldId id="273" r:id="rId12"/>
    <p:sldId id="272" r:id="rId13"/>
    <p:sldId id="277" r:id="rId14"/>
    <p:sldId id="261" r:id="rId15"/>
    <p:sldId id="266" r:id="rId16"/>
    <p:sldId id="268" r:id="rId17"/>
    <p:sldId id="271" r:id="rId18"/>
    <p:sldId id="275" r:id="rId19"/>
    <p:sldId id="276" r:id="rId20"/>
    <p:sldId id="270" r:id="rId21"/>
    <p:sldId id="269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9CF9-9A74-432B-9859-301E193E13AB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802B-E0C7-4D7A-A4E8-9B192930F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8;&#1072;&#1085;&#1077;&#1094;%20&#1061;&#1086;&#1082;&#1080;%20&#1055;&#1086;&#1082;&#1080;%20-%20&#1076;&#1077;&#1090;&#1089;&#1082;&#1080;&#1077;%20&#1087;&#1077;&#1089;&#1085;&#1080;%20_%20&#1044;&#1077;&#1090;&#1089;&#1082;&#1086;&#1077;%20&#1050;&#1086;&#1088;&#1086;&#1083;&#1077;&#1074;&#1089;&#1090;&#1074;&#1086;.av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428604"/>
          <a:ext cx="8501122" cy="5214976"/>
        </p:xfrm>
        <a:graphic>
          <a:graphicData uri="http://schemas.openxmlformats.org/drawingml/2006/table">
            <a:tbl>
              <a:tblPr/>
              <a:tblGrid>
                <a:gridCol w="2891722"/>
                <a:gridCol w="2775301"/>
                <a:gridCol w="2834099"/>
              </a:tblGrid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химия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500 00</a:t>
                      </a:r>
                      <a:r>
                        <a:rPr lang="en-US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растения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ботаника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природа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размножение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перья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зоология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мхи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насекомые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285728"/>
          <a:ext cx="8501122" cy="2460610"/>
        </p:xfrm>
        <a:graphic>
          <a:graphicData uri="http://schemas.openxmlformats.org/drawingml/2006/table">
            <a:tbl>
              <a:tblPr/>
              <a:tblGrid>
                <a:gridCol w="3154252"/>
                <a:gridCol w="1703532"/>
                <a:gridCol w="1500198"/>
                <a:gridCol w="2143140"/>
              </a:tblGrid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Герань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Фиалка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Хлорофитум</a:t>
                      </a:r>
                      <a:endParaRPr lang="ru-RU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Дали первые корни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Высадили в почву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429132"/>
            <a:ext cx="287996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786058"/>
            <a:ext cx="287996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287996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715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357166"/>
          <a:ext cx="8429684" cy="6072227"/>
        </p:xfrm>
        <a:graphic>
          <a:graphicData uri="http://schemas.openxmlformats.org/drawingml/2006/table">
            <a:tbl>
              <a:tblPr/>
              <a:tblGrid>
                <a:gridCol w="969709"/>
                <a:gridCol w="7459975"/>
              </a:tblGrid>
              <a:tr h="867461">
                <a:tc row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rot="10800000">
            <a:off x="928662" y="1214422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928662" y="2071678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>
            <a:off x="928662" y="3000372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928662" y="3857628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928662" y="4714884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928662" y="5572140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928662" y="6429396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5786" y="53578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7 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4348" y="450057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14 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4348" y="364331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21 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4348" y="278605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28 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14348" y="1857364"/>
            <a:ext cx="428628" cy="37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35 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1000108"/>
            <a:ext cx="50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42 </a:t>
            </a:r>
            <a:endParaRPr lang="ru-RU" b="1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rot="10800000">
            <a:off x="928662" y="357166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4348" y="21429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49 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643042" y="1785926"/>
            <a:ext cx="1216800" cy="46434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7224" y="62150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0 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428992" y="285728"/>
            <a:ext cx="1216800" cy="61436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214942" y="4357694"/>
            <a:ext cx="1216238" cy="20717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https://fs03.metod-kopilka.ru/images/doc/71/72249/img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https://shareslide.ru/img/thumbs/e0887b35c116aea11b2539ae5ae98068-800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42900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https://shareslide.ru/img/thumbs/9063f09b0b1725e1b71c75ec2bb8f5b6-800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1429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715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357166"/>
          <a:ext cx="8429684" cy="6072227"/>
        </p:xfrm>
        <a:graphic>
          <a:graphicData uri="http://schemas.openxmlformats.org/drawingml/2006/table">
            <a:tbl>
              <a:tblPr/>
              <a:tblGrid>
                <a:gridCol w="969709"/>
                <a:gridCol w="7459975"/>
              </a:tblGrid>
              <a:tr h="867461">
                <a:tc row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46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rot="10800000">
            <a:off x="928662" y="1214422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928662" y="2071678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>
            <a:off x="928662" y="3000372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928662" y="3857628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928662" y="4714884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928662" y="5572140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928662" y="6429396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5786" y="53578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7 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4348" y="450057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14 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4348" y="364331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21 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4348" y="278605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28 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14348" y="1857364"/>
            <a:ext cx="428628" cy="37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35 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1000108"/>
            <a:ext cx="50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42 </a:t>
            </a:r>
            <a:endParaRPr lang="ru-RU" b="1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rot="10800000">
            <a:off x="928662" y="357166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4348" y="21429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49 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643042" y="1785926"/>
            <a:ext cx="1216800" cy="46434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7224" y="62150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0 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428992" y="285728"/>
            <a:ext cx="1216800" cy="61436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214942" y="4357694"/>
            <a:ext cx="1216238" cy="20717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2928934"/>
            <a:ext cx="85011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Arial" pitchFamily="34" charset="0"/>
                <a:cs typeface="Arial" pitchFamily="34" charset="0"/>
                <a:hlinkClick r:id="rId3" action="ppaction://hlinkfile"/>
              </a:rPr>
              <a:t>Физкультминутка</a:t>
            </a:r>
            <a:endParaRPr lang="ru-RU" sz="6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357694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142984"/>
            <a:ext cx="304797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86116" y="428604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 группа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3714752"/>
            <a:ext cx="304795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18" y="285728"/>
          <a:ext cx="8501123" cy="5404352"/>
        </p:xfrm>
        <a:graphic>
          <a:graphicData uri="http://schemas.openxmlformats.org/drawingml/2006/table">
            <a:tbl>
              <a:tblPr/>
              <a:tblGrid>
                <a:gridCol w="1991079"/>
                <a:gridCol w="2748322"/>
                <a:gridCol w="1880861"/>
                <a:gridCol w="1880861"/>
              </a:tblGrid>
              <a:tr h="651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Посадили семена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 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ноября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первые всходы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декабря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 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первые листья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</a:t>
                      </a: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шт.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декабря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 дней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 2-3 листочки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ru-RU" sz="24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шт</a:t>
                      </a:r>
                      <a:endParaRPr lang="ru-RU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 декабря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 дней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87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шт.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декабря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 день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85728"/>
          <a:ext cx="8572560" cy="5722447"/>
        </p:xfrm>
        <a:graphic>
          <a:graphicData uri="http://schemas.openxmlformats.org/drawingml/2006/table">
            <a:tbl>
              <a:tblPr/>
              <a:tblGrid>
                <a:gridCol w="8572560"/>
              </a:tblGrid>
              <a:tr h="2357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1.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Дополните условие задачи.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Ученики  посадили … семян. Проросли … семян. Сколько семян не проросли?</a:t>
                      </a:r>
                      <a:endParaRPr lang="ru-RU" sz="1000" dirty="0">
                        <a:solidFill>
                          <a:schemeClr val="accent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Поставьте вопрос к задаче.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Для озеленения 1  пришкольного участка потребуется 40 сеянцев бархатцев. Ученики 3б класса вырастили 320  сеянцев бархатцев. Сколько ……. ?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85728"/>
          <a:ext cx="8572560" cy="5722447"/>
        </p:xfrm>
        <a:graphic>
          <a:graphicData uri="http://schemas.openxmlformats.org/drawingml/2006/table">
            <a:tbl>
              <a:tblPr/>
              <a:tblGrid>
                <a:gridCol w="8572560"/>
              </a:tblGrid>
              <a:tr h="2357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1.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Дополните условие задачи.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Ученики  посадили </a:t>
                      </a:r>
                      <a:r>
                        <a:rPr lang="ru-RU" sz="3200" b="1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</a:t>
                      </a:r>
                      <a:r>
                        <a:rPr lang="ru-RU" sz="3200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семян. Проросли </a:t>
                      </a:r>
                      <a:r>
                        <a:rPr lang="ru-RU" sz="3200" b="1" u="none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</a:t>
                      </a:r>
                      <a:r>
                        <a:rPr lang="ru-RU" sz="3200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семени. </a:t>
                      </a: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Сколько семян не проросли?</a:t>
                      </a:r>
                      <a:endParaRPr lang="ru-RU" sz="1000" dirty="0">
                        <a:solidFill>
                          <a:schemeClr val="accent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Поставьте вопрос к задаче.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Для озеленения 1  пришкольного участка потребуется </a:t>
                      </a:r>
                      <a:r>
                        <a:rPr lang="ru-RU" sz="32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</a:t>
                      </a: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сеянцев бархатцев. Ученики 3б класса вырастили </a:t>
                      </a:r>
                      <a:r>
                        <a:rPr lang="ru-RU" sz="32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320</a:t>
                      </a: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сеянцев бархатцев. Сколько ……. ?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85728"/>
          <a:ext cx="8572560" cy="6283279"/>
        </p:xfrm>
        <a:graphic>
          <a:graphicData uri="http://schemas.openxmlformats.org/drawingml/2006/table">
            <a:tbl>
              <a:tblPr/>
              <a:tblGrid>
                <a:gridCol w="8572560"/>
              </a:tblGrid>
              <a:tr h="2357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1.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Дополните условие задачи.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Ученики  посадили </a:t>
                      </a:r>
                      <a:r>
                        <a:rPr lang="ru-RU" sz="3200" b="1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</a:t>
                      </a:r>
                      <a:r>
                        <a:rPr lang="ru-RU" sz="3200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семян. Проросли </a:t>
                      </a:r>
                      <a:r>
                        <a:rPr lang="ru-RU" sz="3200" b="1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ru-RU" sz="3200" dirty="0" smtClean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семени. </a:t>
                      </a:r>
                      <a:r>
                        <a:rPr lang="ru-RU" sz="3200" dirty="0">
                          <a:solidFill>
                            <a:schemeClr val="accent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Сколько семян не проросли?</a:t>
                      </a:r>
                      <a:endParaRPr lang="ru-RU" sz="1000" dirty="0">
                        <a:solidFill>
                          <a:schemeClr val="accent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Карточка № 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Поставьте вопрос к задаче.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Для озеленения 1  пришкольного участка потребуется </a:t>
                      </a:r>
                      <a:r>
                        <a:rPr lang="ru-RU" sz="32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</a:t>
                      </a: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сеянцев бархатцев. Ученики 3б класса вырастили </a:t>
                      </a:r>
                      <a:r>
                        <a:rPr lang="ru-RU" sz="32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320</a:t>
                      </a: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сеянцев бархатцев. Сколько </a:t>
                      </a:r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пришкольных участков можно озеленить этими сеянцами </a:t>
                      </a:r>
                      <a:r>
                        <a:rPr lang="ru-RU" sz="3200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428604"/>
          <a:ext cx="8501122" cy="5214976"/>
        </p:xfrm>
        <a:graphic>
          <a:graphicData uri="http://schemas.openxmlformats.org/drawingml/2006/table">
            <a:tbl>
              <a:tblPr/>
              <a:tblGrid>
                <a:gridCol w="2891722"/>
                <a:gridCol w="2775301"/>
                <a:gridCol w="2834099"/>
              </a:tblGrid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химия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500 00</a:t>
                      </a:r>
                      <a:r>
                        <a:rPr lang="en-US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растения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ботаника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природа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размножение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перья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зоология</a:t>
                      </a: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мхи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насекомые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2071670" y="857232"/>
            <a:ext cx="2500330" cy="1571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1179489" y="3321049"/>
            <a:ext cx="17859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71670" y="4214818"/>
            <a:ext cx="2571768" cy="1143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857232"/>
            <a:ext cx="2643206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6322231" y="3250405"/>
            <a:ext cx="17859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 flipV="1">
            <a:off x="4643438" y="4143380"/>
            <a:ext cx="2571768" cy="1214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642918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3571876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2000240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4500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32" y="571480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478632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4429132"/>
            <a:ext cx="27510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60 000 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72330" y="2000240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latin typeface="Arial" pitchFamily="34" charset="0"/>
                <a:cs typeface="Arial" pitchFamily="34" charset="0"/>
              </a:rPr>
              <a:t>30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428604"/>
            <a:ext cx="850112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Домашнее задание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i="1" dirty="0" smtClean="0">
                <a:latin typeface="Arial" pitchFamily="34" charset="0"/>
                <a:cs typeface="Arial" pitchFamily="34" charset="0"/>
              </a:rPr>
              <a:t>Учебник: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стр. 78-80, пересказ,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стр. 81, ответить на вопрос №3. 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s://img.gdz-online.ws/iZfOtDbiKpBuY9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9074">
            <a:off x="3509889" y="3329841"/>
            <a:ext cx="2254093" cy="2928908"/>
          </a:xfrm>
          <a:prstGeom prst="rect">
            <a:avLst/>
          </a:prstGeom>
          <a:noFill/>
        </p:spPr>
      </p:pic>
      <p:pic>
        <p:nvPicPr>
          <p:cNvPr id="5122" name="Picture 2" descr="https://img.gdz-online.ws/5k0REv3kUvLap8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37510">
            <a:off x="685992" y="3445755"/>
            <a:ext cx="2231020" cy="29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35743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dirty="0">
                <a:latin typeface="Arial" pitchFamily="34" charset="0"/>
                <a:cs typeface="Arial" pitchFamily="34" charset="0"/>
              </a:rPr>
              <a:t>Размножение растений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71876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1285860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86116" y="428604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 группа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285728"/>
          <a:ext cx="8572560" cy="6173096"/>
        </p:xfrm>
        <a:graphic>
          <a:graphicData uri="http://schemas.openxmlformats.org/drawingml/2006/table">
            <a:tbl>
              <a:tblPr/>
              <a:tblGrid>
                <a:gridCol w="2214372"/>
                <a:gridCol w="2119396"/>
                <a:gridCol w="2119396"/>
                <a:gridCol w="2119396"/>
              </a:tblGrid>
              <a:tr h="785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Срезали черенки и поставили в воду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 ноября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i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3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первые корни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черенок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декабря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</a:t>
                      </a: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  <a:endParaRPr lang="ru-RU" sz="2000" b="0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черенок 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декабря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 </a:t>
                      </a: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дня</a:t>
                      </a:r>
                      <a:endParaRPr lang="ru-RU" sz="2000" b="0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черенок 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декабря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 </a:t>
                      </a: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Образовалась корневая система и высадили в землю.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декабря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 </a:t>
                      </a: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i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 </a:t>
                      </a:r>
                      <a:r>
                        <a:rPr lang="ru-RU" sz="2000" b="0" i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42" name="Picture 2" descr="https://downloader.disk.yandex.ru/preview/7b9e50d567df41e2c0cbfbfbca3d1b6e8e65d0305c99a2b29e185cf6b5288753/63bdebf8/23o8fKqV-gWNV_ZlDd_l-RNArRyl6ZMzO0oTs0mQjedM9g7lTpd95zJ4VkWz5IHkIfBPDQocVT9HPVzr2XVmgA%3D%3D?uid=0&amp;filename=IMG_20221123_1314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880000" cy="21600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21442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2357430"/>
            <a:ext cx="16200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3571876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286116" y="428604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 группа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7" y="357167"/>
          <a:ext cx="8358244" cy="5885200"/>
        </p:xfrm>
        <a:graphic>
          <a:graphicData uri="http://schemas.openxmlformats.org/drawingml/2006/table">
            <a:tbl>
              <a:tblPr/>
              <a:tblGrid>
                <a:gridCol w="2159011"/>
                <a:gridCol w="2066411"/>
                <a:gridCol w="2066411"/>
                <a:gridCol w="2066411"/>
              </a:tblGrid>
              <a:tr h="1365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Срезали черенки и поставили в воду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 ноября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3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первые корни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черенок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 декабря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ru-RU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черенок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января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 </a:t>
                      </a: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черенок 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погиб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Образовалась корневая система и высадили в землю.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2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января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 дней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2 черенка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 </a:t>
                      </a:r>
                      <a:r>
                        <a:rPr lang="ru-RU" sz="2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7539" marR="67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29066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357694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285860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85728"/>
            <a:ext cx="287996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86116" y="428604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 группа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1-01/1610212163_7-p-fon-dlya-prezentatsii-po-okruzhayushchemu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285728"/>
          <a:ext cx="8501121" cy="6343826"/>
        </p:xfrm>
        <a:graphic>
          <a:graphicData uri="http://schemas.openxmlformats.org/drawingml/2006/table">
            <a:tbl>
              <a:tblPr/>
              <a:tblGrid>
                <a:gridCol w="2261815"/>
                <a:gridCol w="1909698"/>
                <a:gridCol w="2164804"/>
                <a:gridCol w="2164804"/>
              </a:tblGrid>
              <a:tr h="1553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Срезали черенки и поставили в воду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розетки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 ноября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3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Появились первые корни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розетки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 ноября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Образовалась корневая система и высадили в землю.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розетки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 декабря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розетки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 </a:t>
                      </a:r>
                      <a:r>
                        <a:rPr lang="ru-RU" sz="2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446</Words>
  <Application>Microsoft Office PowerPoint</Application>
  <PresentationFormat>Экран (4:3)</PresentationFormat>
  <Paragraphs>157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Учитель</cp:lastModifiedBy>
  <cp:revision>56</cp:revision>
  <dcterms:created xsi:type="dcterms:W3CDTF">2023-01-09T19:00:07Z</dcterms:created>
  <dcterms:modified xsi:type="dcterms:W3CDTF">2023-02-03T12:31:21Z</dcterms:modified>
</cp:coreProperties>
</file>