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4.jpg" ContentType="image/jpeg"/>
  <Override PartName="/ppt/media/image35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2" r:id="rId1"/>
    <p:sldMasterId id="2147483704" r:id="rId2"/>
  </p:sldMasterIdLst>
  <p:notesMasterIdLst>
    <p:notesMasterId r:id="rId27"/>
  </p:notesMasterIdLst>
  <p:handoutMasterIdLst>
    <p:handoutMasterId r:id="rId28"/>
  </p:handoutMasterIdLst>
  <p:sldIdLst>
    <p:sldId id="967" r:id="rId3"/>
    <p:sldId id="807" r:id="rId4"/>
    <p:sldId id="1021" r:id="rId5"/>
    <p:sldId id="1033" r:id="rId6"/>
    <p:sldId id="1022" r:id="rId7"/>
    <p:sldId id="1023" r:id="rId8"/>
    <p:sldId id="1035" r:id="rId9"/>
    <p:sldId id="1025" r:id="rId10"/>
    <p:sldId id="1027" r:id="rId11"/>
    <p:sldId id="1045" r:id="rId12"/>
    <p:sldId id="1046" r:id="rId13"/>
    <p:sldId id="1047" r:id="rId14"/>
    <p:sldId id="1028" r:id="rId15"/>
    <p:sldId id="1029" r:id="rId16"/>
    <p:sldId id="1030" r:id="rId17"/>
    <p:sldId id="1036" r:id="rId18"/>
    <p:sldId id="1037" r:id="rId19"/>
    <p:sldId id="1038" r:id="rId20"/>
    <p:sldId id="1039" r:id="rId21"/>
    <p:sldId id="1040" r:id="rId22"/>
    <p:sldId id="1041" r:id="rId23"/>
    <p:sldId id="1042" r:id="rId24"/>
    <p:sldId id="1043" r:id="rId25"/>
    <p:sldId id="1031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003366"/>
    <a:srgbClr val="ECF2FA"/>
    <a:srgbClr val="FBDBC1"/>
    <a:srgbClr val="FDEFE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4717" autoAdjust="0"/>
  </p:normalViewPr>
  <p:slideViewPr>
    <p:cSldViewPr>
      <p:cViewPr varScale="1">
        <p:scale>
          <a:sx n="95" d="100"/>
          <a:sy n="95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8C67B7-F6A1-48BE-AED5-4CD599569BE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9C9806-632D-4C17-9A3C-4C84BD0A5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90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230338-ADF9-462C-93AA-B1F9AA0D3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5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D2C2-D153-49A7-810B-8F54B6A30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34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CA38-6566-41A0-B62B-A7490E0EA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24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517E-9C21-47C0-9780-104B6D2E7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1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9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37849" b="61082"/>
          <a:stretch>
            <a:fillRect/>
          </a:stretch>
        </p:blipFill>
        <p:spPr bwMode="auto">
          <a:xfrm>
            <a:off x="0" y="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38379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2597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8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37849" b="61082"/>
          <a:stretch>
            <a:fillRect/>
          </a:stretch>
        </p:blipFill>
        <p:spPr bwMode="auto">
          <a:xfrm>
            <a:off x="0" y="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38379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2597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5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49" y="365129"/>
            <a:ext cx="753584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149" y="1825625"/>
            <a:ext cx="753584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97" y="166768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97" y="452041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82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050" y="1825625"/>
            <a:ext cx="37338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0184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5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7592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3" y="1681163"/>
            <a:ext cx="3659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3" y="2505075"/>
            <a:ext cx="365998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018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0184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5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365129"/>
            <a:ext cx="75832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51BE-FA1A-4E60-A99E-4607FC7C5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37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2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57200"/>
            <a:ext cx="27693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54360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9625" y="2057400"/>
            <a:ext cx="27693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2318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2" y="457200"/>
            <a:ext cx="27789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543606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2" y="2057400"/>
            <a:ext cx="27789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477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365129"/>
            <a:ext cx="75832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47725" y="1825625"/>
            <a:ext cx="7583272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евая\Заявки на исполнение 2015\Ноябрь\03.11.2015\Безымянный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9346" r="68039" b="61082"/>
          <a:stretch>
            <a:fillRect/>
          </a:stretch>
        </p:blipFill>
        <p:spPr bwMode="auto">
          <a:xfrm>
            <a:off x="87313" y="57150"/>
            <a:ext cx="604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0" y="6661150"/>
            <a:ext cx="8431213" cy="196850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10588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48713" y="6661150"/>
            <a:ext cx="166687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94775" y="6661150"/>
            <a:ext cx="165100" cy="196850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AF9F9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88732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47725" y="365125"/>
            <a:ext cx="558165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7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8948-F14A-4966-9D8C-2206FB2E0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3E6E-C72E-48D2-8347-B1A7E87567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3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D869-8ABE-4AC7-8970-9BF7A75DF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95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B33A-0D44-4B12-9703-6F14CD1D1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8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A4AC-B708-4DB0-9E5C-32AE648BD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87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F6F6-7848-4EF8-9239-71115E42A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CBEB-E161-4137-9695-3935689FE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4BE3EB-F0FF-4825-B159-50C60C4C8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781050" y="365125"/>
            <a:ext cx="7650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781050" y="1825625"/>
            <a:ext cx="7650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75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056" y="1340768"/>
            <a:ext cx="8497887" cy="3879850"/>
          </a:xfrm>
        </p:spPr>
        <p:txBody>
          <a:bodyPr rtlCol="0"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психологии, воспитания и дополнительного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детей и молодежи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latin typeface="Arial Black" panose="020B0A04020102020204" pitchFamily="34" charset="0"/>
              </a:rPr>
              <a:t>Особенности формирования и оценки</a:t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>креативного мышления обучающихся</a:t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>как компонента функциональной </a:t>
            </a:r>
            <a:r>
              <a:rPr lang="ru-RU" sz="2800" b="1" dirty="0" smtClean="0">
                <a:latin typeface="Arial Black" panose="020B0A04020102020204" pitchFamily="34" charset="0"/>
              </a:rPr>
              <a:t>грамотности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697413"/>
            <a:ext cx="7605713" cy="20447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Воронцова Анна Александровна,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к.псих.н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доцент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07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9" y="182562"/>
            <a:ext cx="9144000" cy="63563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151BE-FA1A-4E60-A99E-4607FC7C5E4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51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88832" cy="518457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151BE-FA1A-4E60-A99E-4607FC7C5E4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7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1471612"/>
            <a:ext cx="6791325" cy="39147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151BE-FA1A-4E60-A99E-4607FC7C5E4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85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4" name="object 4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11" name="object 11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69005" y="533684"/>
            <a:ext cx="5999960" cy="686246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Особенности</a:t>
            </a:r>
            <a:r>
              <a:rPr spc="-45" dirty="0"/>
              <a:t> </a:t>
            </a:r>
            <a:r>
              <a:rPr spc="-8" dirty="0"/>
              <a:t>заданий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2140" y="1867262"/>
            <a:ext cx="7609523" cy="3808896"/>
          </a:xfrm>
          <a:prstGeom prst="rect">
            <a:avLst/>
          </a:prstGeom>
        </p:spPr>
        <p:txBody>
          <a:bodyPr vert="horz" wrap="square" lIns="0" tIns="58579" rIns="0" bIns="0" rtlCol="0">
            <a:spAutoFit/>
          </a:bodyPr>
          <a:lstStyle/>
          <a:p>
            <a:pPr marL="180975" indent="-171450">
              <a:spcBef>
                <a:spcPts val="461"/>
              </a:spcBef>
              <a:buClr>
                <a:srgbClr val="2C3493"/>
              </a:buClr>
              <a:buChar char="•"/>
              <a:tabLst>
                <a:tab pos="180975" algn="l"/>
              </a:tabLst>
            </a:pP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Проблемность</a:t>
            </a:r>
            <a:r>
              <a:rPr sz="2400" spc="-3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8" dirty="0">
                <a:solidFill>
                  <a:srgbClr val="171717"/>
                </a:solidFill>
                <a:latin typeface="Arial"/>
                <a:cs typeface="Arial"/>
              </a:rPr>
              <a:t>внеучебный</a:t>
            </a:r>
            <a:r>
              <a:rPr sz="2400" spc="-3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контекст</a:t>
            </a:r>
            <a:endParaRPr sz="2400" dirty="0">
              <a:latin typeface="Arial"/>
              <a:cs typeface="Arial"/>
            </a:endParaRPr>
          </a:p>
          <a:p>
            <a:pPr marL="180975" indent="-171450">
              <a:lnSpc>
                <a:spcPts val="2850"/>
              </a:lnSpc>
              <a:spcBef>
                <a:spcPts val="386"/>
              </a:spcBef>
              <a:buClr>
                <a:srgbClr val="2C3493"/>
              </a:buClr>
              <a:buChar char="•"/>
              <a:tabLst>
                <a:tab pos="180975" algn="l"/>
                <a:tab pos="3289459" algn="l"/>
              </a:tabLst>
            </a:pPr>
            <a:r>
              <a:rPr sz="2400" spc="-15" dirty="0">
                <a:solidFill>
                  <a:srgbClr val="171717"/>
                </a:solidFill>
                <a:latin typeface="Arial"/>
                <a:cs typeface="Arial"/>
              </a:rPr>
              <a:t>Неопределённость</a:t>
            </a:r>
            <a:r>
              <a:rPr sz="2400" spc="-26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в	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способах</a:t>
            </a:r>
            <a:r>
              <a:rPr sz="2400" spc="-4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действий</a:t>
            </a:r>
            <a:endParaRPr sz="2400" dirty="0">
              <a:latin typeface="Arial"/>
              <a:cs typeface="Arial"/>
            </a:endParaRPr>
          </a:p>
          <a:p>
            <a:pPr marL="180975" marR="558641" indent="-171450">
              <a:lnSpc>
                <a:spcPts val="2595"/>
              </a:lnSpc>
              <a:spcBef>
                <a:spcPts val="293"/>
              </a:spcBef>
              <a:buClr>
                <a:srgbClr val="2C3493"/>
              </a:buClr>
              <a:buChar char="•"/>
              <a:tabLst>
                <a:tab pos="180975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Допустимость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sz="2400" spc="-15" dirty="0">
                <a:solidFill>
                  <a:srgbClr val="171717"/>
                </a:solidFill>
                <a:latin typeface="Arial"/>
                <a:cs typeface="Arial"/>
              </a:rPr>
              <a:t> необходимость</a:t>
            </a:r>
            <a:r>
              <a:rPr sz="2400" spc="-5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23" dirty="0">
                <a:solidFill>
                  <a:srgbClr val="171717"/>
                </a:solidFill>
                <a:latin typeface="Arial"/>
                <a:cs typeface="Arial"/>
              </a:rPr>
              <a:t>альтернативных </a:t>
            </a:r>
            <a:r>
              <a:rPr sz="2400" spc="-656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решений</a:t>
            </a:r>
            <a:endParaRPr sz="2400" dirty="0">
              <a:latin typeface="Arial"/>
              <a:cs typeface="Arial"/>
            </a:endParaRPr>
          </a:p>
          <a:p>
            <a:pPr marL="180975" indent="-171450">
              <a:lnSpc>
                <a:spcPts val="2778"/>
              </a:lnSpc>
              <a:buClr>
                <a:srgbClr val="2C3493"/>
              </a:buClr>
              <a:buChar char="•"/>
              <a:tabLst>
                <a:tab pos="180975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Комплексность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866775" lvl="1" indent="-171926">
              <a:buClr>
                <a:srgbClr val="2C3493"/>
              </a:buClr>
              <a:buChar char="•"/>
              <a:tabLst>
                <a:tab pos="867251" algn="l"/>
              </a:tabLst>
            </a:pP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мотивационная</a:t>
            </a:r>
            <a:r>
              <a:rPr sz="2400" spc="-2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часть</a:t>
            </a:r>
            <a:endParaRPr sz="2400" dirty="0">
              <a:latin typeface="Arial"/>
              <a:cs typeface="Arial"/>
            </a:endParaRPr>
          </a:p>
          <a:p>
            <a:pPr marL="866775" lvl="1" indent="-171926">
              <a:buClr>
                <a:srgbClr val="2C3493"/>
              </a:buClr>
              <a:buChar char="•"/>
              <a:tabLst>
                <a:tab pos="867251" algn="l"/>
              </a:tabLst>
            </a:pP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задания</a:t>
            </a:r>
            <a:r>
              <a:rPr sz="2400" spc="-19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на</a:t>
            </a:r>
            <a:r>
              <a:rPr sz="2400" spc="-19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оценку 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различных</a:t>
            </a:r>
            <a:r>
              <a:rPr sz="2400" spc="-3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компетентностей</a:t>
            </a:r>
            <a:endParaRPr sz="2400" dirty="0">
              <a:latin typeface="Arial"/>
              <a:cs typeface="Arial"/>
            </a:endParaRPr>
          </a:p>
          <a:p>
            <a:pPr marL="180975" indent="-171450">
              <a:lnSpc>
                <a:spcPts val="2850"/>
              </a:lnSpc>
              <a:spcBef>
                <a:spcPts val="390"/>
              </a:spcBef>
              <a:buClr>
                <a:srgbClr val="2C3493"/>
              </a:buClr>
              <a:buChar char="•"/>
              <a:tabLst>
                <a:tab pos="180975" algn="l"/>
              </a:tabLst>
            </a:pP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Использование</a:t>
            </a:r>
            <a:r>
              <a:rPr sz="2400" spc="-3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при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оценке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таких</a:t>
            </a:r>
            <a:r>
              <a:rPr sz="2400" spc="-2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8" dirty="0">
                <a:solidFill>
                  <a:srgbClr val="171717"/>
                </a:solidFill>
                <a:latin typeface="Arial"/>
                <a:cs typeface="Arial"/>
              </a:rPr>
              <a:t>критериев</a:t>
            </a:r>
            <a:r>
              <a:rPr sz="2400" spc="-11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171717"/>
                </a:solidFill>
                <a:latin typeface="Arial"/>
                <a:cs typeface="Arial"/>
              </a:rPr>
              <a:t>как</a:t>
            </a:r>
            <a:endParaRPr sz="2400" dirty="0">
              <a:latin typeface="Arial"/>
              <a:cs typeface="Arial"/>
            </a:endParaRPr>
          </a:p>
          <a:p>
            <a:pPr marL="866775" lvl="1" indent="-171926">
              <a:lnSpc>
                <a:spcPts val="2816"/>
              </a:lnSpc>
              <a:buClr>
                <a:srgbClr val="2C3493"/>
              </a:buClr>
              <a:buChar char="•"/>
              <a:tabLst>
                <a:tab pos="867251" algn="l"/>
              </a:tabLst>
            </a:pPr>
            <a:r>
              <a:rPr sz="2400" spc="-4" dirty="0">
                <a:solidFill>
                  <a:srgbClr val="171717"/>
                </a:solidFill>
                <a:latin typeface="Arial"/>
                <a:cs typeface="Arial"/>
              </a:rPr>
              <a:t>оригинальность</a:t>
            </a:r>
            <a:endParaRPr sz="2400" dirty="0">
              <a:latin typeface="Arial"/>
              <a:cs typeface="Arial"/>
            </a:endParaRPr>
          </a:p>
          <a:p>
            <a:pPr marL="866775" lvl="1" indent="-171926">
              <a:lnSpc>
                <a:spcPts val="2850"/>
              </a:lnSpc>
              <a:buClr>
                <a:srgbClr val="2C3493"/>
              </a:buClr>
              <a:buChar char="•"/>
              <a:tabLst>
                <a:tab pos="867251" algn="l"/>
              </a:tabLst>
            </a:pPr>
            <a:r>
              <a:rPr sz="2400" spc="-11" dirty="0" err="1" smtClean="0">
                <a:solidFill>
                  <a:srgbClr val="171717"/>
                </a:solidFill>
                <a:latin typeface="Arial"/>
                <a:cs typeface="Arial"/>
              </a:rPr>
              <a:t>разнообразие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81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255" y="1013006"/>
            <a:ext cx="2385060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Типы</a:t>
            </a:r>
            <a:r>
              <a:rPr sz="3300" spc="-53" dirty="0"/>
              <a:t> </a:t>
            </a:r>
            <a:r>
              <a:rPr sz="3300" spc="-4" dirty="0"/>
              <a:t>ответов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81964" y="1783651"/>
            <a:ext cx="8181975" cy="396246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0970" indent="-131445" algn="just">
              <a:lnSpc>
                <a:spcPts val="2254"/>
              </a:lnSpc>
              <a:spcBef>
                <a:spcPts val="79"/>
              </a:spcBef>
              <a:buClr>
                <a:srgbClr val="2C3493"/>
              </a:buClr>
              <a:buFont typeface="Arial"/>
              <a:buChar char="•"/>
              <a:tabLst>
                <a:tab pos="140970" algn="l"/>
              </a:tabLst>
            </a:pPr>
            <a:r>
              <a:rPr sz="1950" b="1" spc="-8" dirty="0">
                <a:solidFill>
                  <a:srgbClr val="2E2E2E"/>
                </a:solidFill>
                <a:latin typeface="Calibri"/>
                <a:cs typeface="Calibri"/>
              </a:rPr>
              <a:t>Свободно</a:t>
            </a:r>
            <a:r>
              <a:rPr sz="1950" b="1" spc="-2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spc="-11" dirty="0">
                <a:solidFill>
                  <a:srgbClr val="2E2E2E"/>
                </a:solidFill>
                <a:latin typeface="Calibri"/>
                <a:cs typeface="Calibri"/>
              </a:rPr>
              <a:t>конструируемые</a:t>
            </a:r>
            <a:r>
              <a:rPr sz="1950" b="1" spc="-4" dirty="0">
                <a:solidFill>
                  <a:srgbClr val="2E2E2E"/>
                </a:solidFill>
                <a:latin typeface="Calibri"/>
                <a:cs typeface="Calibri"/>
              </a:rPr>
              <a:t> ответы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endParaRPr sz="1950">
              <a:latin typeface="Calibri"/>
              <a:cs typeface="Calibri"/>
            </a:endParaRPr>
          </a:p>
          <a:p>
            <a:pPr marL="291465" marR="3810" lvl="1" indent="-131445" algn="just">
              <a:lnSpc>
                <a:spcPct val="80000"/>
              </a:lnSpc>
              <a:spcBef>
                <a:spcPts val="382"/>
              </a:spcBef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письменный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ответ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–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от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нескольких</a:t>
            </a:r>
            <a:r>
              <a:rPr sz="1950" spc="4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слов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(например,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заголовок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к </a:t>
            </a:r>
            <a:r>
              <a:rPr sz="1950" spc="-4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иллюстрации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или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ответ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на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научный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вопрос)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до</a:t>
            </a:r>
            <a:r>
              <a:rPr sz="1950" spc="4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короткого</a:t>
            </a:r>
            <a:r>
              <a:rPr sz="1950" spc="4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текста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(например,</a:t>
            </a:r>
            <a:r>
              <a:rPr sz="1950" spc="-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концовка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рассказа</a:t>
            </a:r>
            <a:r>
              <a:rPr sz="195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или</a:t>
            </a:r>
            <a:r>
              <a:rPr sz="195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пояснение</a:t>
            </a:r>
            <a:r>
              <a:rPr sz="195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проектной</a:t>
            </a:r>
            <a:r>
              <a:rPr sz="1950" spc="-3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идеи);</a:t>
            </a:r>
            <a:endParaRPr sz="1950">
              <a:latin typeface="Calibri"/>
              <a:cs typeface="Calibri"/>
            </a:endParaRPr>
          </a:p>
          <a:p>
            <a:pPr marL="291465" marR="4286" lvl="1" indent="-131445" algn="just">
              <a:lnSpc>
                <a:spcPct val="80000"/>
              </a:lnSpc>
              <a:spcBef>
                <a:spcPts val="304"/>
              </a:spcBef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ответ 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с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помощью визуальных 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средств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(например, дизайн постера,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или </a:t>
            </a:r>
            <a:r>
              <a:rPr sz="1950" spc="-4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изготовление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изображения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с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помощью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набора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заданных</a:t>
            </a:r>
            <a:r>
              <a:rPr sz="1950" spc="44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форм</a:t>
            </a:r>
            <a:r>
              <a:rPr sz="1950" spc="4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и 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средств),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которые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 поддерживаются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простейшими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графическими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редакторами.</a:t>
            </a:r>
            <a:endParaRPr sz="1950">
              <a:latin typeface="Calibri"/>
              <a:cs typeface="Calibri"/>
            </a:endParaRPr>
          </a:p>
          <a:p>
            <a:pPr marL="140970" indent="-131445" algn="just">
              <a:lnSpc>
                <a:spcPts val="2085"/>
              </a:lnSpc>
              <a:buClr>
                <a:srgbClr val="2C3493"/>
              </a:buClr>
              <a:buFont typeface="Arial"/>
              <a:buChar char="•"/>
              <a:tabLst>
                <a:tab pos="140970" algn="l"/>
              </a:tabLst>
            </a:pPr>
            <a:r>
              <a:rPr sz="1950" b="1" spc="-4" dirty="0">
                <a:solidFill>
                  <a:srgbClr val="2E2E2E"/>
                </a:solidFill>
                <a:latin typeface="Calibri"/>
                <a:cs typeface="Calibri"/>
              </a:rPr>
              <a:t>Простой</a:t>
            </a:r>
            <a:r>
              <a:rPr sz="1950" b="1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2E2E2E"/>
                </a:solidFill>
                <a:latin typeface="Calibri"/>
                <a:cs typeface="Calibri"/>
              </a:rPr>
              <a:t>и </a:t>
            </a:r>
            <a:r>
              <a:rPr sz="1950" b="1" spc="-8" dirty="0">
                <a:solidFill>
                  <a:srgbClr val="2E2E2E"/>
                </a:solidFill>
                <a:latin typeface="Calibri"/>
                <a:cs typeface="Calibri"/>
              </a:rPr>
              <a:t>сложный</a:t>
            </a:r>
            <a:r>
              <a:rPr sz="1950" b="1" spc="-1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spc="-8" dirty="0">
                <a:solidFill>
                  <a:srgbClr val="2E2E2E"/>
                </a:solidFill>
                <a:latin typeface="Calibri"/>
                <a:cs typeface="Calibri"/>
              </a:rPr>
              <a:t>множественный</a:t>
            </a:r>
            <a:r>
              <a:rPr sz="1950" b="1" spc="-1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spc="-4" dirty="0">
                <a:solidFill>
                  <a:srgbClr val="2E2E2E"/>
                </a:solidFill>
                <a:latin typeface="Calibri"/>
                <a:cs typeface="Calibri"/>
              </a:rPr>
              <a:t>выбор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endParaRPr sz="1950">
              <a:latin typeface="Calibri"/>
              <a:cs typeface="Calibri"/>
            </a:endParaRPr>
          </a:p>
          <a:p>
            <a:pPr marL="291465" lvl="1" indent="-131921" algn="just">
              <a:lnSpc>
                <a:spcPts val="2175"/>
              </a:lnSpc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выбор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одного</a:t>
            </a:r>
            <a:r>
              <a:rPr sz="1950" b="1" i="1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ответа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из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списка</a:t>
            </a:r>
            <a:r>
              <a:rPr sz="1950" spc="-1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(например,</a:t>
            </a:r>
            <a:r>
              <a:rPr sz="1950" spc="-2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выбор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креативной</a:t>
            </a:r>
            <a:r>
              <a:rPr sz="195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идеи)</a:t>
            </a:r>
            <a:endParaRPr sz="1950">
              <a:latin typeface="Calibri"/>
              <a:cs typeface="Calibri"/>
            </a:endParaRPr>
          </a:p>
          <a:p>
            <a:pPr marL="291465" lvl="1" indent="-131921" algn="just">
              <a:lnSpc>
                <a:spcPts val="2175"/>
              </a:lnSpc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выбор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spc="-11" dirty="0">
                <a:solidFill>
                  <a:srgbClr val="2E2E2E"/>
                </a:solidFill>
                <a:latin typeface="Calibri"/>
                <a:cs typeface="Calibri"/>
              </a:rPr>
              <a:t>нескольких</a:t>
            </a:r>
            <a:r>
              <a:rPr sz="1950" b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11" dirty="0">
                <a:solidFill>
                  <a:srgbClr val="2E2E2E"/>
                </a:solidFill>
                <a:latin typeface="Calibri"/>
                <a:cs typeface="Calibri"/>
              </a:rPr>
              <a:t>ответов</a:t>
            </a:r>
            <a:endParaRPr sz="1950">
              <a:latin typeface="Calibri"/>
              <a:cs typeface="Calibri"/>
            </a:endParaRPr>
          </a:p>
          <a:p>
            <a:pPr marL="291465" marR="3810" lvl="1" indent="-131445" algn="just">
              <a:lnSpc>
                <a:spcPct val="80000"/>
              </a:lnSpc>
              <a:spcBef>
                <a:spcPts val="382"/>
              </a:spcBef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перетаскивание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и</a:t>
            </a:r>
            <a:r>
              <a:rPr sz="1950" b="1" i="1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заполнение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ячейки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для</a:t>
            </a:r>
            <a:r>
              <a:rPr sz="1950" b="1" i="1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b="1" i="1" spc="-4" dirty="0">
                <a:solidFill>
                  <a:srgbClr val="2E2E2E"/>
                </a:solidFill>
                <a:latin typeface="Calibri"/>
                <a:cs typeface="Calibri"/>
              </a:rPr>
              <a:t>ответа</a:t>
            </a:r>
            <a:r>
              <a:rPr sz="1950" b="1" i="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(например,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установление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соответствия,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упорядочивание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или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8" dirty="0">
                <a:solidFill>
                  <a:srgbClr val="2E2E2E"/>
                </a:solidFill>
                <a:latin typeface="Calibri"/>
                <a:cs typeface="Calibri"/>
              </a:rPr>
              <a:t>маркировка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E2E2E"/>
                </a:solidFill>
                <a:latin typeface="Calibri"/>
                <a:cs typeface="Calibri"/>
              </a:rPr>
              <a:t>и </a:t>
            </a:r>
            <a:r>
              <a:rPr sz="1950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классификация</a:t>
            </a:r>
            <a:r>
              <a:rPr sz="1950" spc="-2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950" spc="-4" dirty="0">
                <a:solidFill>
                  <a:srgbClr val="2E2E2E"/>
                </a:solidFill>
                <a:latin typeface="Calibri"/>
                <a:cs typeface="Calibri"/>
              </a:rPr>
              <a:t>идей).</a:t>
            </a:r>
            <a:endParaRPr sz="1950">
              <a:latin typeface="Calibri"/>
              <a:cs typeface="Calibri"/>
            </a:endParaRPr>
          </a:p>
          <a:p>
            <a:pPr marL="291465" lvl="1" indent="-131921" algn="just">
              <a:lnSpc>
                <a:spcPts val="2168"/>
              </a:lnSpc>
              <a:buClr>
                <a:srgbClr val="2C3493"/>
              </a:buClr>
              <a:buFont typeface="Arial"/>
              <a:buChar char="•"/>
              <a:tabLst>
                <a:tab pos="291941" algn="l"/>
              </a:tabLst>
            </a:pPr>
            <a:r>
              <a:rPr sz="1950" b="1" dirty="0">
                <a:solidFill>
                  <a:srgbClr val="6F2F9F"/>
                </a:solidFill>
                <a:latin typeface="Calibri"/>
                <a:cs typeface="Calibri"/>
              </a:rPr>
              <a:t>Новое</a:t>
            </a:r>
            <a:r>
              <a:rPr sz="1950" b="1" spc="-1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1950" b="1" spc="8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950" b="1" spc="-4" dirty="0">
                <a:solidFill>
                  <a:srgbClr val="6F2F9F"/>
                </a:solidFill>
                <a:latin typeface="Calibri"/>
                <a:cs typeface="Calibri"/>
              </a:rPr>
              <a:t>интерактивные</a:t>
            </a:r>
            <a:r>
              <a:rPr sz="1950" b="1" spc="-1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6F2F9F"/>
                </a:solidFill>
                <a:latin typeface="Calibri"/>
                <a:cs typeface="Calibri"/>
              </a:rPr>
              <a:t>задания</a:t>
            </a:r>
            <a:endParaRPr sz="19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87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76587"/>
            <a:ext cx="7803833" cy="1363354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/>
              <a:t>Примеры</a:t>
            </a:r>
            <a:r>
              <a:rPr dirty="0"/>
              <a:t> </a:t>
            </a:r>
            <a:r>
              <a:rPr spc="-8" dirty="0"/>
              <a:t>заданий:</a:t>
            </a:r>
            <a:r>
              <a:rPr spc="15" dirty="0"/>
              <a:t> </a:t>
            </a:r>
            <a:r>
              <a:rPr spc="-4" dirty="0"/>
              <a:t>письменное </a:t>
            </a:r>
            <a:r>
              <a:rPr spc="-8" dirty="0"/>
              <a:t>самовыражение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70" y="1867663"/>
            <a:ext cx="3083814" cy="2284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896" y="4183952"/>
            <a:ext cx="3048476" cy="13017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273368">
              <a:spcBef>
                <a:spcPts val="71"/>
              </a:spcBef>
            </a:pP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Придумайте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 и 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запишите </a:t>
            </a:r>
            <a:r>
              <a:rPr sz="2100" spc="-4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171717"/>
                </a:solidFill>
                <a:latin typeface="Calibri"/>
                <a:cs typeface="Calibri"/>
              </a:rPr>
              <a:t>несколько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разных</a:t>
            </a:r>
            <a:endParaRPr sz="2100">
              <a:latin typeface="Calibri"/>
              <a:cs typeface="Calibri"/>
            </a:endParaRPr>
          </a:p>
          <a:p>
            <a:pPr marL="9525" marR="3810"/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заголовков</a:t>
            </a:r>
            <a:r>
              <a:rPr sz="2100" spc="-53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к</a:t>
            </a:r>
            <a:r>
              <a:rPr sz="2100" spc="-23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приведенной </a:t>
            </a:r>
            <a:r>
              <a:rPr sz="2100" spc="-46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иллюстрации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377" y="1867662"/>
            <a:ext cx="4201668" cy="22391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39672" y="4240588"/>
            <a:ext cx="3893820" cy="13017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Рассмотрите</a:t>
            </a:r>
            <a:r>
              <a:rPr sz="2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обложку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книги.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Как </a:t>
            </a:r>
            <a:r>
              <a:rPr sz="2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вы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думаете,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о 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чём </a:t>
            </a:r>
            <a:r>
              <a:rPr sz="2100" spc="-15" dirty="0">
                <a:solidFill>
                  <a:srgbClr val="171717"/>
                </a:solidFill>
                <a:latin typeface="Calibri"/>
                <a:cs typeface="Calibri"/>
              </a:rPr>
              <a:t>может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быть</a:t>
            </a:r>
            <a:r>
              <a:rPr sz="2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171717"/>
                </a:solidFill>
                <a:latin typeface="Calibri"/>
                <a:cs typeface="Calibri"/>
              </a:rPr>
              <a:t>эта </a:t>
            </a:r>
            <a:r>
              <a:rPr sz="2100" spc="-4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книга?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Предложите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171717"/>
                </a:solidFill>
                <a:latin typeface="Calibri"/>
                <a:cs typeface="Calibri"/>
              </a:rPr>
              <a:t>несколько 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версий и </a:t>
            </a:r>
            <a:r>
              <a:rPr sz="2100" spc="-11" dirty="0">
                <a:solidFill>
                  <a:srgbClr val="171717"/>
                </a:solidFill>
                <a:latin typeface="Calibri"/>
                <a:cs typeface="Calibri"/>
              </a:rPr>
              <a:t>кратко</a:t>
            </a:r>
            <a:r>
              <a:rPr sz="21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z="2100" spc="-8" dirty="0">
                <a:solidFill>
                  <a:srgbClr val="171717"/>
                </a:solidFill>
                <a:latin typeface="Calibri"/>
                <a:cs typeface="Calibri"/>
              </a:rPr>
              <a:t>опишите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48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" y="0"/>
            <a:ext cx="9144635" cy="637540"/>
            <a:chOff x="758" y="0"/>
            <a:chExt cx="9144635" cy="637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5" y="0"/>
              <a:ext cx="7164324" cy="5821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8" y="532002"/>
              <a:ext cx="9144635" cy="105410"/>
            </a:xfrm>
            <a:custGeom>
              <a:avLst/>
              <a:gdLst/>
              <a:ahLst/>
              <a:cxnLst/>
              <a:rect l="l" t="t" r="r" b="b"/>
              <a:pathLst>
                <a:path w="9144635" h="105409">
                  <a:moveTo>
                    <a:pt x="9091806" y="0"/>
                  </a:moveTo>
                  <a:lnTo>
                    <a:pt x="9071295" y="4143"/>
                  </a:lnTo>
                  <a:lnTo>
                    <a:pt x="9054611" y="15382"/>
                  </a:lnTo>
                  <a:lnTo>
                    <a:pt x="9043353" y="32093"/>
                  </a:lnTo>
                  <a:lnTo>
                    <a:pt x="9042759" y="35043"/>
                  </a:lnTo>
                  <a:lnTo>
                    <a:pt x="9091806" y="35051"/>
                  </a:lnTo>
                  <a:lnTo>
                    <a:pt x="9091679" y="70104"/>
                  </a:lnTo>
                  <a:lnTo>
                    <a:pt x="9042710" y="70104"/>
                  </a:lnTo>
                  <a:lnTo>
                    <a:pt x="9043298" y="73062"/>
                  </a:lnTo>
                  <a:lnTo>
                    <a:pt x="9054547" y="89773"/>
                  </a:lnTo>
                  <a:lnTo>
                    <a:pt x="9071250" y="101030"/>
                  </a:lnTo>
                  <a:lnTo>
                    <a:pt x="9091679" y="105156"/>
                  </a:lnTo>
                  <a:lnTo>
                    <a:pt x="9112165" y="101030"/>
                  </a:lnTo>
                  <a:lnTo>
                    <a:pt x="9128890" y="89773"/>
                  </a:lnTo>
                  <a:lnTo>
                    <a:pt x="9140185" y="73062"/>
                  </a:lnTo>
                  <a:lnTo>
                    <a:pt x="9140791" y="70104"/>
                  </a:lnTo>
                  <a:lnTo>
                    <a:pt x="9091679" y="70104"/>
                  </a:lnTo>
                  <a:lnTo>
                    <a:pt x="9140793" y="70095"/>
                  </a:lnTo>
                  <a:lnTo>
                    <a:pt x="9144384" y="52577"/>
                  </a:lnTo>
                  <a:lnTo>
                    <a:pt x="9140240" y="32146"/>
                  </a:lnTo>
                  <a:lnTo>
                    <a:pt x="9128953" y="15430"/>
                  </a:lnTo>
                  <a:lnTo>
                    <a:pt x="9112237" y="4143"/>
                  </a:lnTo>
                  <a:lnTo>
                    <a:pt x="9091806" y="0"/>
                  </a:lnTo>
                  <a:close/>
                </a:path>
                <a:path w="9144635" h="105409">
                  <a:moveTo>
                    <a:pt x="9042759" y="35043"/>
                  </a:moveTo>
                  <a:lnTo>
                    <a:pt x="9039228" y="52577"/>
                  </a:lnTo>
                  <a:lnTo>
                    <a:pt x="9042708" y="70095"/>
                  </a:lnTo>
                  <a:lnTo>
                    <a:pt x="9091679" y="70104"/>
                  </a:lnTo>
                  <a:lnTo>
                    <a:pt x="9091806" y="35051"/>
                  </a:lnTo>
                  <a:lnTo>
                    <a:pt x="9042759" y="35043"/>
                  </a:lnTo>
                  <a:close/>
                </a:path>
                <a:path w="9144635" h="105409">
                  <a:moveTo>
                    <a:pt x="6" y="33400"/>
                  </a:moveTo>
                  <a:lnTo>
                    <a:pt x="0" y="68452"/>
                  </a:lnTo>
                  <a:lnTo>
                    <a:pt x="9042708" y="70095"/>
                  </a:lnTo>
                  <a:lnTo>
                    <a:pt x="9039228" y="52577"/>
                  </a:lnTo>
                  <a:lnTo>
                    <a:pt x="9042759" y="35043"/>
                  </a:lnTo>
                  <a:lnTo>
                    <a:pt x="6" y="334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91856" y="240804"/>
              <a:ext cx="870585" cy="213360"/>
            </a:xfrm>
            <a:custGeom>
              <a:avLst/>
              <a:gdLst/>
              <a:ahLst/>
              <a:cxnLst/>
              <a:rect l="l" t="t" r="r" b="b"/>
              <a:pathLst>
                <a:path w="870584" h="213359">
                  <a:moveTo>
                    <a:pt x="74676" y="92951"/>
                  </a:moveTo>
                  <a:lnTo>
                    <a:pt x="0" y="92951"/>
                  </a:lnTo>
                  <a:lnTo>
                    <a:pt x="0" y="98031"/>
                  </a:lnTo>
                  <a:lnTo>
                    <a:pt x="9144" y="100825"/>
                  </a:lnTo>
                  <a:lnTo>
                    <a:pt x="9144" y="178041"/>
                  </a:lnTo>
                  <a:lnTo>
                    <a:pt x="0" y="180835"/>
                  </a:lnTo>
                  <a:lnTo>
                    <a:pt x="0" y="185915"/>
                  </a:lnTo>
                  <a:lnTo>
                    <a:pt x="32258" y="185915"/>
                  </a:lnTo>
                  <a:lnTo>
                    <a:pt x="32258" y="180835"/>
                  </a:lnTo>
                  <a:lnTo>
                    <a:pt x="23114" y="178041"/>
                  </a:lnTo>
                  <a:lnTo>
                    <a:pt x="23114" y="101968"/>
                  </a:lnTo>
                  <a:lnTo>
                    <a:pt x="50673" y="101968"/>
                  </a:lnTo>
                  <a:lnTo>
                    <a:pt x="50673" y="178041"/>
                  </a:lnTo>
                  <a:lnTo>
                    <a:pt x="41529" y="180835"/>
                  </a:lnTo>
                  <a:lnTo>
                    <a:pt x="41529" y="185915"/>
                  </a:lnTo>
                  <a:lnTo>
                    <a:pt x="74676" y="185915"/>
                  </a:lnTo>
                  <a:lnTo>
                    <a:pt x="74676" y="180835"/>
                  </a:lnTo>
                  <a:lnTo>
                    <a:pt x="65532" y="178041"/>
                  </a:lnTo>
                  <a:lnTo>
                    <a:pt x="65532" y="100825"/>
                  </a:lnTo>
                  <a:lnTo>
                    <a:pt x="74676" y="98031"/>
                  </a:lnTo>
                  <a:lnTo>
                    <a:pt x="74676" y="92951"/>
                  </a:lnTo>
                  <a:close/>
                </a:path>
                <a:path w="870584" h="213359">
                  <a:moveTo>
                    <a:pt x="140208" y="117335"/>
                  </a:moveTo>
                  <a:lnTo>
                    <a:pt x="126365" y="94030"/>
                  </a:lnTo>
                  <a:lnTo>
                    <a:pt x="126365" y="108318"/>
                  </a:lnTo>
                  <a:lnTo>
                    <a:pt x="126365" y="129908"/>
                  </a:lnTo>
                  <a:lnTo>
                    <a:pt x="124587" y="138671"/>
                  </a:lnTo>
                  <a:lnTo>
                    <a:pt x="118872" y="141338"/>
                  </a:lnTo>
                  <a:lnTo>
                    <a:pt x="110617" y="141338"/>
                  </a:lnTo>
                  <a:lnTo>
                    <a:pt x="110617" y="99301"/>
                  </a:lnTo>
                  <a:lnTo>
                    <a:pt x="117094" y="99301"/>
                  </a:lnTo>
                  <a:lnTo>
                    <a:pt x="118872" y="100825"/>
                  </a:lnTo>
                  <a:lnTo>
                    <a:pt x="122682" y="101968"/>
                  </a:lnTo>
                  <a:lnTo>
                    <a:pt x="126365" y="108318"/>
                  </a:lnTo>
                  <a:lnTo>
                    <a:pt x="126365" y="94030"/>
                  </a:lnTo>
                  <a:lnTo>
                    <a:pt x="120904" y="92951"/>
                  </a:lnTo>
                  <a:lnTo>
                    <a:pt x="88392" y="92951"/>
                  </a:lnTo>
                  <a:lnTo>
                    <a:pt x="88392" y="98031"/>
                  </a:lnTo>
                  <a:lnTo>
                    <a:pt x="96774" y="100825"/>
                  </a:lnTo>
                  <a:lnTo>
                    <a:pt x="96774" y="178041"/>
                  </a:lnTo>
                  <a:lnTo>
                    <a:pt x="88392" y="180835"/>
                  </a:lnTo>
                  <a:lnTo>
                    <a:pt x="88392" y="185915"/>
                  </a:lnTo>
                  <a:lnTo>
                    <a:pt x="122682" y="185915"/>
                  </a:lnTo>
                  <a:lnTo>
                    <a:pt x="122682" y="180835"/>
                  </a:lnTo>
                  <a:lnTo>
                    <a:pt x="118872" y="179565"/>
                  </a:lnTo>
                  <a:lnTo>
                    <a:pt x="110617" y="178041"/>
                  </a:lnTo>
                  <a:lnTo>
                    <a:pt x="110617" y="146545"/>
                  </a:lnTo>
                  <a:lnTo>
                    <a:pt x="118872" y="146545"/>
                  </a:lnTo>
                  <a:lnTo>
                    <a:pt x="128143" y="144106"/>
                  </a:lnTo>
                  <a:lnTo>
                    <a:pt x="131483" y="141338"/>
                  </a:lnTo>
                  <a:lnTo>
                    <a:pt x="134823" y="138569"/>
                  </a:lnTo>
                  <a:lnTo>
                    <a:pt x="138849" y="129705"/>
                  </a:lnTo>
                  <a:lnTo>
                    <a:pt x="140208" y="117335"/>
                  </a:lnTo>
                  <a:close/>
                </a:path>
                <a:path w="870584" h="213359">
                  <a:moveTo>
                    <a:pt x="224028" y="138671"/>
                  </a:moveTo>
                  <a:lnTo>
                    <a:pt x="221767" y="118389"/>
                  </a:lnTo>
                  <a:lnTo>
                    <a:pt x="215112" y="103581"/>
                  </a:lnTo>
                  <a:lnTo>
                    <a:pt x="208153" y="97777"/>
                  </a:lnTo>
                  <a:lnTo>
                    <a:pt x="208153" y="142608"/>
                  </a:lnTo>
                  <a:lnTo>
                    <a:pt x="207060" y="156845"/>
                  </a:lnTo>
                  <a:lnTo>
                    <a:pt x="203695" y="169570"/>
                  </a:lnTo>
                  <a:lnTo>
                    <a:pt x="197866" y="178727"/>
                  </a:lnTo>
                  <a:lnTo>
                    <a:pt x="189357" y="182232"/>
                  </a:lnTo>
                  <a:lnTo>
                    <a:pt x="188468" y="182232"/>
                  </a:lnTo>
                  <a:lnTo>
                    <a:pt x="181254" y="179247"/>
                  </a:lnTo>
                  <a:lnTo>
                    <a:pt x="175323" y="171297"/>
                  </a:lnTo>
                  <a:lnTo>
                    <a:pt x="171284" y="157327"/>
                  </a:lnTo>
                  <a:lnTo>
                    <a:pt x="169799" y="136258"/>
                  </a:lnTo>
                  <a:lnTo>
                    <a:pt x="171157" y="118338"/>
                  </a:lnTo>
                  <a:lnTo>
                    <a:pt x="174980" y="106311"/>
                  </a:lnTo>
                  <a:lnTo>
                    <a:pt x="180886" y="99352"/>
                  </a:lnTo>
                  <a:lnTo>
                    <a:pt x="188468" y="96647"/>
                  </a:lnTo>
                  <a:lnTo>
                    <a:pt x="196253" y="99783"/>
                  </a:lnTo>
                  <a:lnTo>
                    <a:pt x="202501" y="108013"/>
                  </a:lnTo>
                  <a:lnTo>
                    <a:pt x="206641" y="122034"/>
                  </a:lnTo>
                  <a:lnTo>
                    <a:pt x="208153" y="142608"/>
                  </a:lnTo>
                  <a:lnTo>
                    <a:pt x="208153" y="97777"/>
                  </a:lnTo>
                  <a:lnTo>
                    <a:pt x="206806" y="96647"/>
                  </a:lnTo>
                  <a:lnTo>
                    <a:pt x="204254" y="94513"/>
                  </a:lnTo>
                  <a:lnTo>
                    <a:pt x="189357" y="91427"/>
                  </a:lnTo>
                  <a:lnTo>
                    <a:pt x="188468" y="91427"/>
                  </a:lnTo>
                  <a:lnTo>
                    <a:pt x="173634" y="94513"/>
                  </a:lnTo>
                  <a:lnTo>
                    <a:pt x="162814" y="103581"/>
                  </a:lnTo>
                  <a:lnTo>
                    <a:pt x="156171" y="118389"/>
                  </a:lnTo>
                  <a:lnTo>
                    <a:pt x="153924" y="138671"/>
                  </a:lnTo>
                  <a:lnTo>
                    <a:pt x="156171" y="159854"/>
                  </a:lnTo>
                  <a:lnTo>
                    <a:pt x="162814" y="175107"/>
                  </a:lnTo>
                  <a:lnTo>
                    <a:pt x="173634" y="184340"/>
                  </a:lnTo>
                  <a:lnTo>
                    <a:pt x="188468" y="187439"/>
                  </a:lnTo>
                  <a:lnTo>
                    <a:pt x="189357" y="187439"/>
                  </a:lnTo>
                  <a:lnTo>
                    <a:pt x="203873" y="184340"/>
                  </a:lnTo>
                  <a:lnTo>
                    <a:pt x="206362" y="182232"/>
                  </a:lnTo>
                  <a:lnTo>
                    <a:pt x="214782" y="175107"/>
                  </a:lnTo>
                  <a:lnTo>
                    <a:pt x="221640" y="159854"/>
                  </a:lnTo>
                  <a:lnTo>
                    <a:pt x="224028" y="138671"/>
                  </a:lnTo>
                  <a:close/>
                </a:path>
                <a:path w="870584" h="213359">
                  <a:moveTo>
                    <a:pt x="304800" y="164452"/>
                  </a:moveTo>
                  <a:lnTo>
                    <a:pt x="302768" y="164452"/>
                  </a:lnTo>
                  <a:lnTo>
                    <a:pt x="299694" y="171881"/>
                  </a:lnTo>
                  <a:lnTo>
                    <a:pt x="294792" y="177063"/>
                  </a:lnTo>
                  <a:lnTo>
                    <a:pt x="288798" y="180098"/>
                  </a:lnTo>
                  <a:lnTo>
                    <a:pt x="282448" y="181089"/>
                  </a:lnTo>
                  <a:lnTo>
                    <a:pt x="271373" y="177355"/>
                  </a:lnTo>
                  <a:lnTo>
                    <a:pt x="263245" y="167601"/>
                  </a:lnTo>
                  <a:lnTo>
                    <a:pt x="258241" y="153987"/>
                  </a:lnTo>
                  <a:lnTo>
                    <a:pt x="256540" y="138671"/>
                  </a:lnTo>
                  <a:lnTo>
                    <a:pt x="258064" y="122593"/>
                  </a:lnTo>
                  <a:lnTo>
                    <a:pt x="262458" y="109613"/>
                  </a:lnTo>
                  <a:lnTo>
                    <a:pt x="269443" y="100939"/>
                  </a:lnTo>
                  <a:lnTo>
                    <a:pt x="278765" y="97777"/>
                  </a:lnTo>
                  <a:lnTo>
                    <a:pt x="286397" y="99453"/>
                  </a:lnTo>
                  <a:lnTo>
                    <a:pt x="292442" y="104241"/>
                  </a:lnTo>
                  <a:lnTo>
                    <a:pt x="296722" y="111874"/>
                  </a:lnTo>
                  <a:lnTo>
                    <a:pt x="299085" y="122034"/>
                  </a:lnTo>
                  <a:lnTo>
                    <a:pt x="302768" y="122034"/>
                  </a:lnTo>
                  <a:lnTo>
                    <a:pt x="302768" y="96647"/>
                  </a:lnTo>
                  <a:lnTo>
                    <a:pt x="298196" y="96647"/>
                  </a:lnTo>
                  <a:lnTo>
                    <a:pt x="291846" y="93840"/>
                  </a:lnTo>
                  <a:lnTo>
                    <a:pt x="284353" y="91427"/>
                  </a:lnTo>
                  <a:lnTo>
                    <a:pt x="276987" y="91427"/>
                  </a:lnTo>
                  <a:lnTo>
                    <a:pt x="263080" y="94157"/>
                  </a:lnTo>
                  <a:lnTo>
                    <a:pt x="251548" y="102514"/>
                  </a:lnTo>
                  <a:lnTo>
                    <a:pt x="243687" y="116827"/>
                  </a:lnTo>
                  <a:lnTo>
                    <a:pt x="240792" y="137401"/>
                  </a:lnTo>
                  <a:lnTo>
                    <a:pt x="243446" y="158292"/>
                  </a:lnTo>
                  <a:lnTo>
                    <a:pt x="250888" y="174040"/>
                  </a:lnTo>
                  <a:lnTo>
                    <a:pt x="262318" y="183984"/>
                  </a:lnTo>
                  <a:lnTo>
                    <a:pt x="276987" y="187439"/>
                  </a:lnTo>
                  <a:lnTo>
                    <a:pt x="287045" y="186575"/>
                  </a:lnTo>
                  <a:lnTo>
                    <a:pt x="294309" y="184353"/>
                  </a:lnTo>
                  <a:lnTo>
                    <a:pt x="299872" y="181394"/>
                  </a:lnTo>
                  <a:lnTo>
                    <a:pt x="304800" y="178295"/>
                  </a:lnTo>
                  <a:lnTo>
                    <a:pt x="304800" y="164452"/>
                  </a:lnTo>
                  <a:close/>
                </a:path>
                <a:path w="870584" h="213359">
                  <a:moveTo>
                    <a:pt x="333756" y="25895"/>
                  </a:moveTo>
                  <a:lnTo>
                    <a:pt x="332867" y="0"/>
                  </a:lnTo>
                  <a:lnTo>
                    <a:pt x="3048" y="0"/>
                  </a:lnTo>
                  <a:lnTo>
                    <a:pt x="3048" y="25895"/>
                  </a:lnTo>
                  <a:lnTo>
                    <a:pt x="333756" y="25895"/>
                  </a:lnTo>
                  <a:close/>
                </a:path>
                <a:path w="870584" h="213359">
                  <a:moveTo>
                    <a:pt x="373380" y="161531"/>
                  </a:moveTo>
                  <a:lnTo>
                    <a:pt x="359537" y="138455"/>
                  </a:lnTo>
                  <a:lnTo>
                    <a:pt x="359537" y="150101"/>
                  </a:lnTo>
                  <a:lnTo>
                    <a:pt x="359524" y="171831"/>
                  </a:lnTo>
                  <a:lnTo>
                    <a:pt x="356108" y="179565"/>
                  </a:lnTo>
                  <a:lnTo>
                    <a:pt x="345059" y="179565"/>
                  </a:lnTo>
                  <a:lnTo>
                    <a:pt x="342265" y="176898"/>
                  </a:lnTo>
                  <a:lnTo>
                    <a:pt x="340487" y="174485"/>
                  </a:lnTo>
                  <a:lnTo>
                    <a:pt x="340487" y="140195"/>
                  </a:lnTo>
                  <a:lnTo>
                    <a:pt x="348742" y="140195"/>
                  </a:lnTo>
                  <a:lnTo>
                    <a:pt x="356108" y="142608"/>
                  </a:lnTo>
                  <a:lnTo>
                    <a:pt x="359537" y="150101"/>
                  </a:lnTo>
                  <a:lnTo>
                    <a:pt x="359537" y="138455"/>
                  </a:lnTo>
                  <a:lnTo>
                    <a:pt x="356108" y="137528"/>
                  </a:lnTo>
                  <a:lnTo>
                    <a:pt x="356108" y="136258"/>
                  </a:lnTo>
                  <a:lnTo>
                    <a:pt x="358457" y="135115"/>
                  </a:lnTo>
                  <a:lnTo>
                    <a:pt x="361848" y="133477"/>
                  </a:lnTo>
                  <a:lnTo>
                    <a:pt x="366433" y="128854"/>
                  </a:lnTo>
                  <a:lnTo>
                    <a:pt x="369481" y="122529"/>
                  </a:lnTo>
                  <a:lnTo>
                    <a:pt x="370586" y="114668"/>
                  </a:lnTo>
                  <a:lnTo>
                    <a:pt x="368947" y="104800"/>
                  </a:lnTo>
                  <a:lnTo>
                    <a:pt x="365264" y="99301"/>
                  </a:lnTo>
                  <a:lnTo>
                    <a:pt x="364426" y="98056"/>
                  </a:lnTo>
                  <a:lnTo>
                    <a:pt x="357505" y="94195"/>
                  </a:lnTo>
                  <a:lnTo>
                    <a:pt x="356108" y="94005"/>
                  </a:lnTo>
                  <a:lnTo>
                    <a:pt x="356108" y="107048"/>
                  </a:lnTo>
                  <a:lnTo>
                    <a:pt x="356108" y="124828"/>
                  </a:lnTo>
                  <a:lnTo>
                    <a:pt x="354203" y="132321"/>
                  </a:lnTo>
                  <a:lnTo>
                    <a:pt x="348742" y="133845"/>
                  </a:lnTo>
                  <a:lnTo>
                    <a:pt x="347726" y="133845"/>
                  </a:lnTo>
                  <a:lnTo>
                    <a:pt x="346837" y="135115"/>
                  </a:lnTo>
                  <a:lnTo>
                    <a:pt x="340487" y="135115"/>
                  </a:lnTo>
                  <a:lnTo>
                    <a:pt x="340487" y="99301"/>
                  </a:lnTo>
                  <a:lnTo>
                    <a:pt x="345948" y="99301"/>
                  </a:lnTo>
                  <a:lnTo>
                    <a:pt x="348742" y="100825"/>
                  </a:lnTo>
                  <a:lnTo>
                    <a:pt x="353314" y="101968"/>
                  </a:lnTo>
                  <a:lnTo>
                    <a:pt x="356108" y="107048"/>
                  </a:lnTo>
                  <a:lnTo>
                    <a:pt x="356108" y="94005"/>
                  </a:lnTo>
                  <a:lnTo>
                    <a:pt x="348742" y="92951"/>
                  </a:lnTo>
                  <a:lnTo>
                    <a:pt x="318516" y="92951"/>
                  </a:lnTo>
                  <a:lnTo>
                    <a:pt x="318554" y="98056"/>
                  </a:lnTo>
                  <a:lnTo>
                    <a:pt x="326771" y="100825"/>
                  </a:lnTo>
                  <a:lnTo>
                    <a:pt x="326771" y="178041"/>
                  </a:lnTo>
                  <a:lnTo>
                    <a:pt x="318516" y="180835"/>
                  </a:lnTo>
                  <a:lnTo>
                    <a:pt x="318516" y="185915"/>
                  </a:lnTo>
                  <a:lnTo>
                    <a:pt x="350520" y="185915"/>
                  </a:lnTo>
                  <a:lnTo>
                    <a:pt x="359448" y="184277"/>
                  </a:lnTo>
                  <a:lnTo>
                    <a:pt x="366585" y="179565"/>
                  </a:lnTo>
                  <a:lnTo>
                    <a:pt x="366712" y="179489"/>
                  </a:lnTo>
                  <a:lnTo>
                    <a:pt x="371589" y="171818"/>
                  </a:lnTo>
                  <a:lnTo>
                    <a:pt x="373380" y="161531"/>
                  </a:lnTo>
                  <a:close/>
                </a:path>
                <a:path w="870584" h="213359">
                  <a:moveTo>
                    <a:pt x="441960" y="159118"/>
                  </a:moveTo>
                  <a:lnTo>
                    <a:pt x="438277" y="159118"/>
                  </a:lnTo>
                  <a:lnTo>
                    <a:pt x="433705" y="176898"/>
                  </a:lnTo>
                  <a:lnTo>
                    <a:pt x="412242" y="176898"/>
                  </a:lnTo>
                  <a:lnTo>
                    <a:pt x="412242" y="140195"/>
                  </a:lnTo>
                  <a:lnTo>
                    <a:pt x="424307" y="140195"/>
                  </a:lnTo>
                  <a:lnTo>
                    <a:pt x="427101" y="152768"/>
                  </a:lnTo>
                  <a:lnTo>
                    <a:pt x="430784" y="152768"/>
                  </a:lnTo>
                  <a:lnTo>
                    <a:pt x="429895" y="147688"/>
                  </a:lnTo>
                  <a:lnTo>
                    <a:pt x="429895" y="126098"/>
                  </a:lnTo>
                  <a:lnTo>
                    <a:pt x="430784" y="120891"/>
                  </a:lnTo>
                  <a:lnTo>
                    <a:pt x="427101" y="120891"/>
                  </a:lnTo>
                  <a:lnTo>
                    <a:pt x="424307" y="133845"/>
                  </a:lnTo>
                  <a:lnTo>
                    <a:pt x="412242" y="133845"/>
                  </a:lnTo>
                  <a:lnTo>
                    <a:pt x="412242" y="101968"/>
                  </a:lnTo>
                  <a:lnTo>
                    <a:pt x="432562" y="101968"/>
                  </a:lnTo>
                  <a:lnTo>
                    <a:pt x="435356" y="117335"/>
                  </a:lnTo>
                  <a:lnTo>
                    <a:pt x="439166" y="117335"/>
                  </a:lnTo>
                  <a:lnTo>
                    <a:pt x="438277" y="92951"/>
                  </a:lnTo>
                  <a:lnTo>
                    <a:pt x="390144" y="92951"/>
                  </a:lnTo>
                  <a:lnTo>
                    <a:pt x="390144" y="98031"/>
                  </a:lnTo>
                  <a:lnTo>
                    <a:pt x="398399" y="100825"/>
                  </a:lnTo>
                  <a:lnTo>
                    <a:pt x="398399" y="178041"/>
                  </a:lnTo>
                  <a:lnTo>
                    <a:pt x="390144" y="180835"/>
                  </a:lnTo>
                  <a:lnTo>
                    <a:pt x="390144" y="185915"/>
                  </a:lnTo>
                  <a:lnTo>
                    <a:pt x="439166" y="185915"/>
                  </a:lnTo>
                  <a:lnTo>
                    <a:pt x="441960" y="159118"/>
                  </a:lnTo>
                  <a:close/>
                </a:path>
                <a:path w="870584" h="213359">
                  <a:moveTo>
                    <a:pt x="565404" y="178549"/>
                  </a:moveTo>
                  <a:lnTo>
                    <a:pt x="554101" y="178549"/>
                  </a:lnTo>
                  <a:lnTo>
                    <a:pt x="554101" y="100825"/>
                  </a:lnTo>
                  <a:lnTo>
                    <a:pt x="564261" y="98031"/>
                  </a:lnTo>
                  <a:lnTo>
                    <a:pt x="564261" y="92951"/>
                  </a:lnTo>
                  <a:lnTo>
                    <a:pt x="530606" y="92951"/>
                  </a:lnTo>
                  <a:lnTo>
                    <a:pt x="530606" y="98031"/>
                  </a:lnTo>
                  <a:lnTo>
                    <a:pt x="539877" y="100825"/>
                  </a:lnTo>
                  <a:lnTo>
                    <a:pt x="539877" y="178549"/>
                  </a:lnTo>
                  <a:lnTo>
                    <a:pt x="516636" y="178549"/>
                  </a:lnTo>
                  <a:lnTo>
                    <a:pt x="516636" y="100825"/>
                  </a:lnTo>
                  <a:lnTo>
                    <a:pt x="525907" y="98031"/>
                  </a:lnTo>
                  <a:lnTo>
                    <a:pt x="525907" y="92951"/>
                  </a:lnTo>
                  <a:lnTo>
                    <a:pt x="493141" y="92951"/>
                  </a:lnTo>
                  <a:lnTo>
                    <a:pt x="493141" y="98031"/>
                  </a:lnTo>
                  <a:lnTo>
                    <a:pt x="502412" y="100825"/>
                  </a:lnTo>
                  <a:lnTo>
                    <a:pt x="502412" y="178549"/>
                  </a:lnTo>
                  <a:lnTo>
                    <a:pt x="479171" y="178549"/>
                  </a:lnTo>
                  <a:lnTo>
                    <a:pt x="479171" y="100825"/>
                  </a:lnTo>
                  <a:lnTo>
                    <a:pt x="488442" y="98031"/>
                  </a:lnTo>
                  <a:lnTo>
                    <a:pt x="488442" y="92951"/>
                  </a:lnTo>
                  <a:lnTo>
                    <a:pt x="455676" y="92951"/>
                  </a:lnTo>
                  <a:lnTo>
                    <a:pt x="455676" y="98031"/>
                  </a:lnTo>
                  <a:lnTo>
                    <a:pt x="464947" y="100825"/>
                  </a:lnTo>
                  <a:lnTo>
                    <a:pt x="464947" y="178549"/>
                  </a:lnTo>
                  <a:lnTo>
                    <a:pt x="455676" y="181343"/>
                  </a:lnTo>
                  <a:lnTo>
                    <a:pt x="455676" y="186423"/>
                  </a:lnTo>
                  <a:lnTo>
                    <a:pt x="557022" y="186423"/>
                  </a:lnTo>
                  <a:lnTo>
                    <a:pt x="557022" y="213347"/>
                  </a:lnTo>
                  <a:lnTo>
                    <a:pt x="560705" y="213347"/>
                  </a:lnTo>
                  <a:lnTo>
                    <a:pt x="565404" y="178549"/>
                  </a:lnTo>
                  <a:close/>
                </a:path>
                <a:path w="870584" h="213359">
                  <a:moveTo>
                    <a:pt x="627888" y="159118"/>
                  </a:moveTo>
                  <a:lnTo>
                    <a:pt x="625094" y="159118"/>
                  </a:lnTo>
                  <a:lnTo>
                    <a:pt x="619633" y="176898"/>
                  </a:lnTo>
                  <a:lnTo>
                    <a:pt x="598424" y="176898"/>
                  </a:lnTo>
                  <a:lnTo>
                    <a:pt x="598424" y="140195"/>
                  </a:lnTo>
                  <a:lnTo>
                    <a:pt x="610362" y="140195"/>
                  </a:lnTo>
                  <a:lnTo>
                    <a:pt x="613283" y="152768"/>
                  </a:lnTo>
                  <a:lnTo>
                    <a:pt x="616712" y="152768"/>
                  </a:lnTo>
                  <a:lnTo>
                    <a:pt x="616712" y="147688"/>
                  </a:lnTo>
                  <a:lnTo>
                    <a:pt x="615823" y="142608"/>
                  </a:lnTo>
                  <a:lnTo>
                    <a:pt x="615823" y="131178"/>
                  </a:lnTo>
                  <a:lnTo>
                    <a:pt x="616712" y="126098"/>
                  </a:lnTo>
                  <a:lnTo>
                    <a:pt x="616712" y="120891"/>
                  </a:lnTo>
                  <a:lnTo>
                    <a:pt x="614172" y="120891"/>
                  </a:lnTo>
                  <a:lnTo>
                    <a:pt x="610362" y="133845"/>
                  </a:lnTo>
                  <a:lnTo>
                    <a:pt x="598424" y="133845"/>
                  </a:lnTo>
                  <a:lnTo>
                    <a:pt x="598424" y="101968"/>
                  </a:lnTo>
                  <a:lnTo>
                    <a:pt x="618744" y="101968"/>
                  </a:lnTo>
                  <a:lnTo>
                    <a:pt x="621538" y="117335"/>
                  </a:lnTo>
                  <a:lnTo>
                    <a:pt x="625094" y="117335"/>
                  </a:lnTo>
                  <a:lnTo>
                    <a:pt x="624205" y="92951"/>
                  </a:lnTo>
                  <a:lnTo>
                    <a:pt x="576072" y="92951"/>
                  </a:lnTo>
                  <a:lnTo>
                    <a:pt x="576072" y="98031"/>
                  </a:lnTo>
                  <a:lnTo>
                    <a:pt x="584327" y="100825"/>
                  </a:lnTo>
                  <a:lnTo>
                    <a:pt x="584327" y="178041"/>
                  </a:lnTo>
                  <a:lnTo>
                    <a:pt x="576072" y="180835"/>
                  </a:lnTo>
                  <a:lnTo>
                    <a:pt x="576072" y="185915"/>
                  </a:lnTo>
                  <a:lnTo>
                    <a:pt x="626110" y="185915"/>
                  </a:lnTo>
                  <a:lnTo>
                    <a:pt x="627888" y="159118"/>
                  </a:lnTo>
                  <a:close/>
                </a:path>
                <a:path w="870584" h="213359">
                  <a:moveTo>
                    <a:pt x="716280" y="92951"/>
                  </a:moveTo>
                  <a:lnTo>
                    <a:pt x="683133" y="92951"/>
                  </a:lnTo>
                  <a:lnTo>
                    <a:pt x="683133" y="98031"/>
                  </a:lnTo>
                  <a:lnTo>
                    <a:pt x="693166" y="100825"/>
                  </a:lnTo>
                  <a:lnTo>
                    <a:pt x="693166" y="133845"/>
                  </a:lnTo>
                  <a:lnTo>
                    <a:pt x="664591" y="133845"/>
                  </a:lnTo>
                  <a:lnTo>
                    <a:pt x="664591" y="100825"/>
                  </a:lnTo>
                  <a:lnTo>
                    <a:pt x="674751" y="98031"/>
                  </a:lnTo>
                  <a:lnTo>
                    <a:pt x="674751" y="92951"/>
                  </a:lnTo>
                  <a:lnTo>
                    <a:pt x="641604" y="92951"/>
                  </a:lnTo>
                  <a:lnTo>
                    <a:pt x="641604" y="98031"/>
                  </a:lnTo>
                  <a:lnTo>
                    <a:pt x="650748" y="100825"/>
                  </a:lnTo>
                  <a:lnTo>
                    <a:pt x="650748" y="178041"/>
                  </a:lnTo>
                  <a:lnTo>
                    <a:pt x="641604" y="180835"/>
                  </a:lnTo>
                  <a:lnTo>
                    <a:pt x="641604" y="185915"/>
                  </a:lnTo>
                  <a:lnTo>
                    <a:pt x="674751" y="185915"/>
                  </a:lnTo>
                  <a:lnTo>
                    <a:pt x="674751" y="180835"/>
                  </a:lnTo>
                  <a:lnTo>
                    <a:pt x="664591" y="178041"/>
                  </a:lnTo>
                  <a:lnTo>
                    <a:pt x="664591" y="141338"/>
                  </a:lnTo>
                  <a:lnTo>
                    <a:pt x="693166" y="141338"/>
                  </a:lnTo>
                  <a:lnTo>
                    <a:pt x="693166" y="178041"/>
                  </a:lnTo>
                  <a:lnTo>
                    <a:pt x="683133" y="180835"/>
                  </a:lnTo>
                  <a:lnTo>
                    <a:pt x="683133" y="185915"/>
                  </a:lnTo>
                  <a:lnTo>
                    <a:pt x="716280" y="185915"/>
                  </a:lnTo>
                  <a:lnTo>
                    <a:pt x="716280" y="180835"/>
                  </a:lnTo>
                  <a:lnTo>
                    <a:pt x="707136" y="178041"/>
                  </a:lnTo>
                  <a:lnTo>
                    <a:pt x="707136" y="100825"/>
                  </a:lnTo>
                  <a:lnTo>
                    <a:pt x="716280" y="98031"/>
                  </a:lnTo>
                  <a:lnTo>
                    <a:pt x="716280" y="92951"/>
                  </a:lnTo>
                  <a:close/>
                </a:path>
                <a:path w="870584" h="213359">
                  <a:moveTo>
                    <a:pt x="804672" y="92951"/>
                  </a:moveTo>
                  <a:lnTo>
                    <a:pt x="770763" y="92951"/>
                  </a:lnTo>
                  <a:lnTo>
                    <a:pt x="770763" y="98031"/>
                  </a:lnTo>
                  <a:lnTo>
                    <a:pt x="781304" y="100825"/>
                  </a:lnTo>
                  <a:lnTo>
                    <a:pt x="781304" y="101968"/>
                  </a:lnTo>
                  <a:lnTo>
                    <a:pt x="752094" y="164198"/>
                  </a:lnTo>
                  <a:lnTo>
                    <a:pt x="752094" y="100825"/>
                  </a:lnTo>
                  <a:lnTo>
                    <a:pt x="762381" y="98031"/>
                  </a:lnTo>
                  <a:lnTo>
                    <a:pt x="762381" y="92951"/>
                  </a:lnTo>
                  <a:lnTo>
                    <a:pt x="728472" y="92951"/>
                  </a:lnTo>
                  <a:lnTo>
                    <a:pt x="728472" y="98031"/>
                  </a:lnTo>
                  <a:lnTo>
                    <a:pt x="737870" y="100825"/>
                  </a:lnTo>
                  <a:lnTo>
                    <a:pt x="737870" y="178041"/>
                  </a:lnTo>
                  <a:lnTo>
                    <a:pt x="728472" y="180835"/>
                  </a:lnTo>
                  <a:lnTo>
                    <a:pt x="728472" y="185915"/>
                  </a:lnTo>
                  <a:lnTo>
                    <a:pt x="762381" y="185915"/>
                  </a:lnTo>
                  <a:lnTo>
                    <a:pt x="762381" y="180835"/>
                  </a:lnTo>
                  <a:lnTo>
                    <a:pt x="752094" y="178041"/>
                  </a:lnTo>
                  <a:lnTo>
                    <a:pt x="752094" y="176898"/>
                  </a:lnTo>
                  <a:lnTo>
                    <a:pt x="781304" y="114668"/>
                  </a:lnTo>
                  <a:lnTo>
                    <a:pt x="781304" y="178041"/>
                  </a:lnTo>
                  <a:lnTo>
                    <a:pt x="770763" y="180835"/>
                  </a:lnTo>
                  <a:lnTo>
                    <a:pt x="770763" y="185915"/>
                  </a:lnTo>
                  <a:lnTo>
                    <a:pt x="804672" y="185915"/>
                  </a:lnTo>
                  <a:lnTo>
                    <a:pt x="804672" y="180835"/>
                  </a:lnTo>
                  <a:lnTo>
                    <a:pt x="795274" y="178041"/>
                  </a:lnTo>
                  <a:lnTo>
                    <a:pt x="795274" y="100825"/>
                  </a:lnTo>
                  <a:lnTo>
                    <a:pt x="804672" y="98031"/>
                  </a:lnTo>
                  <a:lnTo>
                    <a:pt x="804672" y="92951"/>
                  </a:lnTo>
                  <a:close/>
                </a:path>
                <a:path w="870584" h="213359">
                  <a:moveTo>
                    <a:pt x="865632" y="0"/>
                  </a:moveTo>
                  <a:lnTo>
                    <a:pt x="536956" y="0"/>
                  </a:lnTo>
                  <a:lnTo>
                    <a:pt x="534924" y="25895"/>
                  </a:lnTo>
                  <a:lnTo>
                    <a:pt x="865632" y="25895"/>
                  </a:lnTo>
                  <a:lnTo>
                    <a:pt x="865632" y="0"/>
                  </a:lnTo>
                  <a:close/>
                </a:path>
                <a:path w="870584" h="213359">
                  <a:moveTo>
                    <a:pt x="870204" y="159118"/>
                  </a:moveTo>
                  <a:lnTo>
                    <a:pt x="866521" y="159118"/>
                  </a:lnTo>
                  <a:lnTo>
                    <a:pt x="860679" y="176898"/>
                  </a:lnTo>
                  <a:lnTo>
                    <a:pt x="839470" y="176898"/>
                  </a:lnTo>
                  <a:lnTo>
                    <a:pt x="839470" y="140195"/>
                  </a:lnTo>
                  <a:lnTo>
                    <a:pt x="852043" y="140195"/>
                  </a:lnTo>
                  <a:lnTo>
                    <a:pt x="854964" y="152768"/>
                  </a:lnTo>
                  <a:lnTo>
                    <a:pt x="857885" y="152768"/>
                  </a:lnTo>
                  <a:lnTo>
                    <a:pt x="857885" y="120891"/>
                  </a:lnTo>
                  <a:lnTo>
                    <a:pt x="854964" y="120891"/>
                  </a:lnTo>
                  <a:lnTo>
                    <a:pt x="852043" y="133845"/>
                  </a:lnTo>
                  <a:lnTo>
                    <a:pt x="839470" y="133845"/>
                  </a:lnTo>
                  <a:lnTo>
                    <a:pt x="839470" y="101968"/>
                  </a:lnTo>
                  <a:lnTo>
                    <a:pt x="859790" y="101968"/>
                  </a:lnTo>
                  <a:lnTo>
                    <a:pt x="863600" y="117335"/>
                  </a:lnTo>
                  <a:lnTo>
                    <a:pt x="866521" y="117335"/>
                  </a:lnTo>
                  <a:lnTo>
                    <a:pt x="866521" y="92951"/>
                  </a:lnTo>
                  <a:lnTo>
                    <a:pt x="815340" y="92951"/>
                  </a:lnTo>
                  <a:lnTo>
                    <a:pt x="815340" y="98031"/>
                  </a:lnTo>
                  <a:lnTo>
                    <a:pt x="825119" y="100825"/>
                  </a:lnTo>
                  <a:lnTo>
                    <a:pt x="825119" y="178041"/>
                  </a:lnTo>
                  <a:lnTo>
                    <a:pt x="815340" y="180835"/>
                  </a:lnTo>
                  <a:lnTo>
                    <a:pt x="815340" y="185915"/>
                  </a:lnTo>
                  <a:lnTo>
                    <a:pt x="867410" y="185915"/>
                  </a:lnTo>
                  <a:lnTo>
                    <a:pt x="870204" y="159118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7616" y="53339"/>
              <a:ext cx="138683" cy="23317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612" y="4750308"/>
            <a:ext cx="521650" cy="7696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7140" y="5664492"/>
            <a:ext cx="733605" cy="8197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5667" y="3131820"/>
            <a:ext cx="404887" cy="533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622" y="3578506"/>
            <a:ext cx="573925" cy="8773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1440" y="1644395"/>
            <a:ext cx="635507" cy="8168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86513" y="3107067"/>
            <a:ext cx="498748" cy="6937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91754" y="837869"/>
            <a:ext cx="761542" cy="8872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2003" y="5309615"/>
            <a:ext cx="299704" cy="3977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6326" y="6184391"/>
            <a:ext cx="179029" cy="24384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966910" y="2676359"/>
            <a:ext cx="593725" cy="826135"/>
            <a:chOff x="7966910" y="2676359"/>
            <a:chExt cx="593725" cy="82613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6910" y="3267455"/>
              <a:ext cx="154004" cy="2346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76679" y="2676359"/>
              <a:ext cx="583539" cy="61509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65453" y="2121664"/>
            <a:ext cx="408189" cy="47208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6484" y="913383"/>
            <a:ext cx="274523" cy="357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0936" y="4697193"/>
            <a:ext cx="338137" cy="3967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52600" y="3328415"/>
            <a:ext cx="316992" cy="4053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724902" y="6572504"/>
            <a:ext cx="14401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7E7E7E"/>
                </a:solidFill>
                <a:latin typeface="Times New Roman"/>
                <a:cs typeface="Times New Roman"/>
              </a:rPr>
              <a:t>©</a:t>
            </a:r>
            <a:r>
              <a:rPr sz="700" spc="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Times New Roman"/>
                <a:cs typeface="Times New Roman"/>
              </a:rPr>
              <a:t>АО</a:t>
            </a:r>
            <a:r>
              <a:rPr sz="700" spc="1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Times New Roman"/>
                <a:cs typeface="Times New Roman"/>
              </a:rPr>
              <a:t>«Издательство</a:t>
            </a:r>
            <a:r>
              <a:rPr sz="700" spc="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Times New Roman"/>
                <a:cs typeface="Times New Roman"/>
              </a:rPr>
              <a:t>«Просвещение»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9091930" cy="637540"/>
            <a:chOff x="0" y="0"/>
            <a:chExt cx="9091930" cy="637540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6335" y="0"/>
              <a:ext cx="7164323" cy="5821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532002"/>
              <a:ext cx="9091930" cy="105410"/>
            </a:xfrm>
            <a:custGeom>
              <a:avLst/>
              <a:gdLst/>
              <a:ahLst/>
              <a:cxnLst/>
              <a:rect l="l" t="t" r="r" b="b"/>
              <a:pathLst>
                <a:path w="9091930" h="105409">
                  <a:moveTo>
                    <a:pt x="9039225" y="0"/>
                  </a:moveTo>
                  <a:lnTo>
                    <a:pt x="9018713" y="4143"/>
                  </a:lnTo>
                  <a:lnTo>
                    <a:pt x="9002029" y="15382"/>
                  </a:lnTo>
                  <a:lnTo>
                    <a:pt x="8990772" y="32093"/>
                  </a:lnTo>
                  <a:lnTo>
                    <a:pt x="8990178" y="35043"/>
                  </a:lnTo>
                  <a:lnTo>
                    <a:pt x="9039225" y="35051"/>
                  </a:lnTo>
                  <a:lnTo>
                    <a:pt x="9039098" y="70104"/>
                  </a:lnTo>
                  <a:lnTo>
                    <a:pt x="8990129" y="70104"/>
                  </a:lnTo>
                  <a:lnTo>
                    <a:pt x="8990716" y="73062"/>
                  </a:lnTo>
                  <a:lnTo>
                    <a:pt x="9001966" y="89773"/>
                  </a:lnTo>
                  <a:lnTo>
                    <a:pt x="9018668" y="101030"/>
                  </a:lnTo>
                  <a:lnTo>
                    <a:pt x="9039098" y="105156"/>
                  </a:lnTo>
                  <a:lnTo>
                    <a:pt x="9059584" y="101030"/>
                  </a:lnTo>
                  <a:lnTo>
                    <a:pt x="9076309" y="89773"/>
                  </a:lnTo>
                  <a:lnTo>
                    <a:pt x="9087604" y="73062"/>
                  </a:lnTo>
                  <a:lnTo>
                    <a:pt x="9088210" y="70104"/>
                  </a:lnTo>
                  <a:lnTo>
                    <a:pt x="9039098" y="70104"/>
                  </a:lnTo>
                  <a:lnTo>
                    <a:pt x="9088212" y="70095"/>
                  </a:lnTo>
                  <a:lnTo>
                    <a:pt x="9091803" y="52577"/>
                  </a:lnTo>
                  <a:lnTo>
                    <a:pt x="9087659" y="32146"/>
                  </a:lnTo>
                  <a:lnTo>
                    <a:pt x="9076372" y="15430"/>
                  </a:lnTo>
                  <a:lnTo>
                    <a:pt x="9059656" y="4143"/>
                  </a:lnTo>
                  <a:lnTo>
                    <a:pt x="9039225" y="0"/>
                  </a:lnTo>
                  <a:close/>
                </a:path>
                <a:path w="9091930" h="105409">
                  <a:moveTo>
                    <a:pt x="8990178" y="35043"/>
                  </a:moveTo>
                  <a:lnTo>
                    <a:pt x="8986647" y="52577"/>
                  </a:lnTo>
                  <a:lnTo>
                    <a:pt x="8990127" y="70095"/>
                  </a:lnTo>
                  <a:lnTo>
                    <a:pt x="9039098" y="70104"/>
                  </a:lnTo>
                  <a:lnTo>
                    <a:pt x="9039225" y="35051"/>
                  </a:lnTo>
                  <a:lnTo>
                    <a:pt x="8990178" y="35043"/>
                  </a:lnTo>
                  <a:close/>
                </a:path>
                <a:path w="9091930" h="105409">
                  <a:moveTo>
                    <a:pt x="0" y="33410"/>
                  </a:moveTo>
                  <a:lnTo>
                    <a:pt x="0" y="68462"/>
                  </a:lnTo>
                  <a:lnTo>
                    <a:pt x="8990127" y="70095"/>
                  </a:lnTo>
                  <a:lnTo>
                    <a:pt x="8986647" y="52577"/>
                  </a:lnTo>
                  <a:lnTo>
                    <a:pt x="8990178" y="35043"/>
                  </a:lnTo>
                  <a:lnTo>
                    <a:pt x="0" y="3341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38516" y="240804"/>
              <a:ext cx="870585" cy="213360"/>
            </a:xfrm>
            <a:custGeom>
              <a:avLst/>
              <a:gdLst/>
              <a:ahLst/>
              <a:cxnLst/>
              <a:rect l="l" t="t" r="r" b="b"/>
              <a:pathLst>
                <a:path w="870584" h="213359">
                  <a:moveTo>
                    <a:pt x="76200" y="92951"/>
                  </a:moveTo>
                  <a:lnTo>
                    <a:pt x="0" y="92951"/>
                  </a:lnTo>
                  <a:lnTo>
                    <a:pt x="0" y="98031"/>
                  </a:lnTo>
                  <a:lnTo>
                    <a:pt x="9398" y="100825"/>
                  </a:lnTo>
                  <a:lnTo>
                    <a:pt x="9398" y="178041"/>
                  </a:lnTo>
                  <a:lnTo>
                    <a:pt x="0" y="180835"/>
                  </a:lnTo>
                  <a:lnTo>
                    <a:pt x="0" y="185915"/>
                  </a:lnTo>
                  <a:lnTo>
                    <a:pt x="33020" y="185915"/>
                  </a:lnTo>
                  <a:lnTo>
                    <a:pt x="33020" y="180835"/>
                  </a:lnTo>
                  <a:lnTo>
                    <a:pt x="23622" y="178041"/>
                  </a:lnTo>
                  <a:lnTo>
                    <a:pt x="23622" y="101968"/>
                  </a:lnTo>
                  <a:lnTo>
                    <a:pt x="51689" y="101968"/>
                  </a:lnTo>
                  <a:lnTo>
                    <a:pt x="51689" y="178041"/>
                  </a:lnTo>
                  <a:lnTo>
                    <a:pt x="42291" y="180835"/>
                  </a:lnTo>
                  <a:lnTo>
                    <a:pt x="42291" y="185915"/>
                  </a:lnTo>
                  <a:lnTo>
                    <a:pt x="76200" y="185915"/>
                  </a:lnTo>
                  <a:lnTo>
                    <a:pt x="76200" y="180835"/>
                  </a:lnTo>
                  <a:lnTo>
                    <a:pt x="66802" y="178041"/>
                  </a:lnTo>
                  <a:lnTo>
                    <a:pt x="66802" y="100825"/>
                  </a:lnTo>
                  <a:lnTo>
                    <a:pt x="76200" y="98031"/>
                  </a:lnTo>
                  <a:lnTo>
                    <a:pt x="76200" y="92951"/>
                  </a:lnTo>
                  <a:close/>
                </a:path>
                <a:path w="870584" h="213359">
                  <a:moveTo>
                    <a:pt x="140208" y="117335"/>
                  </a:moveTo>
                  <a:lnTo>
                    <a:pt x="126365" y="94030"/>
                  </a:lnTo>
                  <a:lnTo>
                    <a:pt x="126365" y="108318"/>
                  </a:lnTo>
                  <a:lnTo>
                    <a:pt x="126365" y="129908"/>
                  </a:lnTo>
                  <a:lnTo>
                    <a:pt x="124587" y="138671"/>
                  </a:lnTo>
                  <a:lnTo>
                    <a:pt x="118872" y="141338"/>
                  </a:lnTo>
                  <a:lnTo>
                    <a:pt x="110617" y="141338"/>
                  </a:lnTo>
                  <a:lnTo>
                    <a:pt x="110617" y="99301"/>
                  </a:lnTo>
                  <a:lnTo>
                    <a:pt x="117094" y="99301"/>
                  </a:lnTo>
                  <a:lnTo>
                    <a:pt x="118872" y="100825"/>
                  </a:lnTo>
                  <a:lnTo>
                    <a:pt x="122682" y="101968"/>
                  </a:lnTo>
                  <a:lnTo>
                    <a:pt x="126365" y="108318"/>
                  </a:lnTo>
                  <a:lnTo>
                    <a:pt x="126365" y="94030"/>
                  </a:lnTo>
                  <a:lnTo>
                    <a:pt x="120904" y="92951"/>
                  </a:lnTo>
                  <a:lnTo>
                    <a:pt x="88392" y="92951"/>
                  </a:lnTo>
                  <a:lnTo>
                    <a:pt x="88392" y="98031"/>
                  </a:lnTo>
                  <a:lnTo>
                    <a:pt x="96774" y="100825"/>
                  </a:lnTo>
                  <a:lnTo>
                    <a:pt x="96774" y="178041"/>
                  </a:lnTo>
                  <a:lnTo>
                    <a:pt x="88392" y="180835"/>
                  </a:lnTo>
                  <a:lnTo>
                    <a:pt x="88392" y="185915"/>
                  </a:lnTo>
                  <a:lnTo>
                    <a:pt x="122682" y="185915"/>
                  </a:lnTo>
                  <a:lnTo>
                    <a:pt x="122682" y="180835"/>
                  </a:lnTo>
                  <a:lnTo>
                    <a:pt x="118872" y="179565"/>
                  </a:lnTo>
                  <a:lnTo>
                    <a:pt x="110617" y="178041"/>
                  </a:lnTo>
                  <a:lnTo>
                    <a:pt x="110617" y="146545"/>
                  </a:lnTo>
                  <a:lnTo>
                    <a:pt x="118872" y="146545"/>
                  </a:lnTo>
                  <a:lnTo>
                    <a:pt x="128143" y="144106"/>
                  </a:lnTo>
                  <a:lnTo>
                    <a:pt x="131483" y="141338"/>
                  </a:lnTo>
                  <a:lnTo>
                    <a:pt x="134823" y="138569"/>
                  </a:lnTo>
                  <a:lnTo>
                    <a:pt x="138849" y="129705"/>
                  </a:lnTo>
                  <a:lnTo>
                    <a:pt x="140208" y="117335"/>
                  </a:lnTo>
                  <a:close/>
                </a:path>
                <a:path w="870584" h="213359">
                  <a:moveTo>
                    <a:pt x="224028" y="138671"/>
                  </a:moveTo>
                  <a:lnTo>
                    <a:pt x="221818" y="118389"/>
                  </a:lnTo>
                  <a:lnTo>
                    <a:pt x="215303" y="103581"/>
                  </a:lnTo>
                  <a:lnTo>
                    <a:pt x="208407" y="97701"/>
                  </a:lnTo>
                  <a:lnTo>
                    <a:pt x="208407" y="142608"/>
                  </a:lnTo>
                  <a:lnTo>
                    <a:pt x="207365" y="156845"/>
                  </a:lnTo>
                  <a:lnTo>
                    <a:pt x="204114" y="169570"/>
                  </a:lnTo>
                  <a:lnTo>
                    <a:pt x="198437" y="178727"/>
                  </a:lnTo>
                  <a:lnTo>
                    <a:pt x="190119" y="182232"/>
                  </a:lnTo>
                  <a:lnTo>
                    <a:pt x="189230" y="182232"/>
                  </a:lnTo>
                  <a:lnTo>
                    <a:pt x="182156" y="179247"/>
                  </a:lnTo>
                  <a:lnTo>
                    <a:pt x="176377" y="171297"/>
                  </a:lnTo>
                  <a:lnTo>
                    <a:pt x="172491" y="157327"/>
                  </a:lnTo>
                  <a:lnTo>
                    <a:pt x="171069" y="136258"/>
                  </a:lnTo>
                  <a:lnTo>
                    <a:pt x="172377" y="118338"/>
                  </a:lnTo>
                  <a:lnTo>
                    <a:pt x="176098" y="106311"/>
                  </a:lnTo>
                  <a:lnTo>
                    <a:pt x="181825" y="99352"/>
                  </a:lnTo>
                  <a:lnTo>
                    <a:pt x="189230" y="96647"/>
                  </a:lnTo>
                  <a:lnTo>
                    <a:pt x="196875" y="99783"/>
                  </a:lnTo>
                  <a:lnTo>
                    <a:pt x="202958" y="108013"/>
                  </a:lnTo>
                  <a:lnTo>
                    <a:pt x="206959" y="122034"/>
                  </a:lnTo>
                  <a:lnTo>
                    <a:pt x="208407" y="142608"/>
                  </a:lnTo>
                  <a:lnTo>
                    <a:pt x="208407" y="97701"/>
                  </a:lnTo>
                  <a:lnTo>
                    <a:pt x="207175" y="96647"/>
                  </a:lnTo>
                  <a:lnTo>
                    <a:pt x="204685" y="94513"/>
                  </a:lnTo>
                  <a:lnTo>
                    <a:pt x="190119" y="91427"/>
                  </a:lnTo>
                  <a:lnTo>
                    <a:pt x="189230" y="91427"/>
                  </a:lnTo>
                  <a:lnTo>
                    <a:pt x="174726" y="94513"/>
                  </a:lnTo>
                  <a:lnTo>
                    <a:pt x="164147" y="103581"/>
                  </a:lnTo>
                  <a:lnTo>
                    <a:pt x="157645" y="118389"/>
                  </a:lnTo>
                  <a:lnTo>
                    <a:pt x="155448" y="138671"/>
                  </a:lnTo>
                  <a:lnTo>
                    <a:pt x="157645" y="159854"/>
                  </a:lnTo>
                  <a:lnTo>
                    <a:pt x="164147" y="175107"/>
                  </a:lnTo>
                  <a:lnTo>
                    <a:pt x="174726" y="184340"/>
                  </a:lnTo>
                  <a:lnTo>
                    <a:pt x="189230" y="187439"/>
                  </a:lnTo>
                  <a:lnTo>
                    <a:pt x="190119" y="187439"/>
                  </a:lnTo>
                  <a:lnTo>
                    <a:pt x="204304" y="184340"/>
                  </a:lnTo>
                  <a:lnTo>
                    <a:pt x="206743" y="182232"/>
                  </a:lnTo>
                  <a:lnTo>
                    <a:pt x="214972" y="175107"/>
                  </a:lnTo>
                  <a:lnTo>
                    <a:pt x="221691" y="159854"/>
                  </a:lnTo>
                  <a:lnTo>
                    <a:pt x="224028" y="138671"/>
                  </a:lnTo>
                  <a:close/>
                </a:path>
                <a:path w="870584" h="213359">
                  <a:moveTo>
                    <a:pt x="304800" y="164452"/>
                  </a:moveTo>
                  <a:lnTo>
                    <a:pt x="302768" y="164452"/>
                  </a:lnTo>
                  <a:lnTo>
                    <a:pt x="299694" y="171881"/>
                  </a:lnTo>
                  <a:lnTo>
                    <a:pt x="294792" y="177063"/>
                  </a:lnTo>
                  <a:lnTo>
                    <a:pt x="288798" y="180098"/>
                  </a:lnTo>
                  <a:lnTo>
                    <a:pt x="282448" y="181089"/>
                  </a:lnTo>
                  <a:lnTo>
                    <a:pt x="271373" y="177355"/>
                  </a:lnTo>
                  <a:lnTo>
                    <a:pt x="263245" y="167601"/>
                  </a:lnTo>
                  <a:lnTo>
                    <a:pt x="258241" y="153987"/>
                  </a:lnTo>
                  <a:lnTo>
                    <a:pt x="256540" y="138671"/>
                  </a:lnTo>
                  <a:lnTo>
                    <a:pt x="258064" y="122593"/>
                  </a:lnTo>
                  <a:lnTo>
                    <a:pt x="262458" y="109613"/>
                  </a:lnTo>
                  <a:lnTo>
                    <a:pt x="269443" y="100939"/>
                  </a:lnTo>
                  <a:lnTo>
                    <a:pt x="278765" y="97777"/>
                  </a:lnTo>
                  <a:lnTo>
                    <a:pt x="286397" y="99453"/>
                  </a:lnTo>
                  <a:lnTo>
                    <a:pt x="292442" y="104241"/>
                  </a:lnTo>
                  <a:lnTo>
                    <a:pt x="296722" y="111874"/>
                  </a:lnTo>
                  <a:lnTo>
                    <a:pt x="299085" y="122034"/>
                  </a:lnTo>
                  <a:lnTo>
                    <a:pt x="302768" y="122034"/>
                  </a:lnTo>
                  <a:lnTo>
                    <a:pt x="302768" y="96647"/>
                  </a:lnTo>
                  <a:lnTo>
                    <a:pt x="298196" y="96647"/>
                  </a:lnTo>
                  <a:lnTo>
                    <a:pt x="291846" y="93840"/>
                  </a:lnTo>
                  <a:lnTo>
                    <a:pt x="284353" y="91427"/>
                  </a:lnTo>
                  <a:lnTo>
                    <a:pt x="276987" y="91427"/>
                  </a:lnTo>
                  <a:lnTo>
                    <a:pt x="263080" y="94157"/>
                  </a:lnTo>
                  <a:lnTo>
                    <a:pt x="251548" y="102514"/>
                  </a:lnTo>
                  <a:lnTo>
                    <a:pt x="243687" y="116827"/>
                  </a:lnTo>
                  <a:lnTo>
                    <a:pt x="240792" y="137401"/>
                  </a:lnTo>
                  <a:lnTo>
                    <a:pt x="243446" y="158292"/>
                  </a:lnTo>
                  <a:lnTo>
                    <a:pt x="250875" y="174040"/>
                  </a:lnTo>
                  <a:lnTo>
                    <a:pt x="262318" y="183984"/>
                  </a:lnTo>
                  <a:lnTo>
                    <a:pt x="276987" y="187439"/>
                  </a:lnTo>
                  <a:lnTo>
                    <a:pt x="287045" y="186575"/>
                  </a:lnTo>
                  <a:lnTo>
                    <a:pt x="294309" y="184353"/>
                  </a:lnTo>
                  <a:lnTo>
                    <a:pt x="299872" y="181394"/>
                  </a:lnTo>
                  <a:lnTo>
                    <a:pt x="304800" y="178295"/>
                  </a:lnTo>
                  <a:lnTo>
                    <a:pt x="304800" y="164452"/>
                  </a:lnTo>
                  <a:close/>
                </a:path>
                <a:path w="870584" h="213359">
                  <a:moveTo>
                    <a:pt x="333756" y="25895"/>
                  </a:moveTo>
                  <a:lnTo>
                    <a:pt x="332867" y="0"/>
                  </a:lnTo>
                  <a:lnTo>
                    <a:pt x="3048" y="0"/>
                  </a:lnTo>
                  <a:lnTo>
                    <a:pt x="3048" y="25895"/>
                  </a:lnTo>
                  <a:lnTo>
                    <a:pt x="333756" y="25895"/>
                  </a:lnTo>
                  <a:close/>
                </a:path>
                <a:path w="870584" h="213359">
                  <a:moveTo>
                    <a:pt x="374904" y="161531"/>
                  </a:moveTo>
                  <a:lnTo>
                    <a:pt x="360680" y="138468"/>
                  </a:lnTo>
                  <a:lnTo>
                    <a:pt x="360680" y="150101"/>
                  </a:lnTo>
                  <a:lnTo>
                    <a:pt x="360667" y="171831"/>
                  </a:lnTo>
                  <a:lnTo>
                    <a:pt x="357124" y="179565"/>
                  </a:lnTo>
                  <a:lnTo>
                    <a:pt x="345821" y="179565"/>
                  </a:lnTo>
                  <a:lnTo>
                    <a:pt x="342900" y="176898"/>
                  </a:lnTo>
                  <a:lnTo>
                    <a:pt x="341122" y="174485"/>
                  </a:lnTo>
                  <a:lnTo>
                    <a:pt x="341122" y="140195"/>
                  </a:lnTo>
                  <a:lnTo>
                    <a:pt x="349631" y="140195"/>
                  </a:lnTo>
                  <a:lnTo>
                    <a:pt x="357124" y="142608"/>
                  </a:lnTo>
                  <a:lnTo>
                    <a:pt x="360680" y="150101"/>
                  </a:lnTo>
                  <a:lnTo>
                    <a:pt x="360680" y="138468"/>
                  </a:lnTo>
                  <a:lnTo>
                    <a:pt x="357124" y="137528"/>
                  </a:lnTo>
                  <a:lnTo>
                    <a:pt x="357124" y="136258"/>
                  </a:lnTo>
                  <a:lnTo>
                    <a:pt x="359549" y="135115"/>
                  </a:lnTo>
                  <a:lnTo>
                    <a:pt x="363029" y="133477"/>
                  </a:lnTo>
                  <a:lnTo>
                    <a:pt x="367741" y="128854"/>
                  </a:lnTo>
                  <a:lnTo>
                    <a:pt x="370852" y="122529"/>
                  </a:lnTo>
                  <a:lnTo>
                    <a:pt x="371983" y="114668"/>
                  </a:lnTo>
                  <a:lnTo>
                    <a:pt x="370319" y="104800"/>
                  </a:lnTo>
                  <a:lnTo>
                    <a:pt x="366560" y="99301"/>
                  </a:lnTo>
                  <a:lnTo>
                    <a:pt x="365709" y="98056"/>
                  </a:lnTo>
                  <a:lnTo>
                    <a:pt x="358635" y="94195"/>
                  </a:lnTo>
                  <a:lnTo>
                    <a:pt x="357124" y="93992"/>
                  </a:lnTo>
                  <a:lnTo>
                    <a:pt x="357124" y="107048"/>
                  </a:lnTo>
                  <a:lnTo>
                    <a:pt x="357124" y="124828"/>
                  </a:lnTo>
                  <a:lnTo>
                    <a:pt x="355092" y="132321"/>
                  </a:lnTo>
                  <a:lnTo>
                    <a:pt x="349631" y="133845"/>
                  </a:lnTo>
                  <a:lnTo>
                    <a:pt x="348488" y="133845"/>
                  </a:lnTo>
                  <a:lnTo>
                    <a:pt x="347599" y="135115"/>
                  </a:lnTo>
                  <a:lnTo>
                    <a:pt x="341122" y="135115"/>
                  </a:lnTo>
                  <a:lnTo>
                    <a:pt x="341122" y="99301"/>
                  </a:lnTo>
                  <a:lnTo>
                    <a:pt x="346710" y="99301"/>
                  </a:lnTo>
                  <a:lnTo>
                    <a:pt x="349631" y="100825"/>
                  </a:lnTo>
                  <a:lnTo>
                    <a:pt x="354203" y="101968"/>
                  </a:lnTo>
                  <a:lnTo>
                    <a:pt x="357124" y="107048"/>
                  </a:lnTo>
                  <a:lnTo>
                    <a:pt x="357124" y="93992"/>
                  </a:lnTo>
                  <a:lnTo>
                    <a:pt x="349631" y="92951"/>
                  </a:lnTo>
                  <a:lnTo>
                    <a:pt x="318516" y="92951"/>
                  </a:lnTo>
                  <a:lnTo>
                    <a:pt x="318554" y="98056"/>
                  </a:lnTo>
                  <a:lnTo>
                    <a:pt x="326898" y="100825"/>
                  </a:lnTo>
                  <a:lnTo>
                    <a:pt x="326898" y="178041"/>
                  </a:lnTo>
                  <a:lnTo>
                    <a:pt x="318516" y="180835"/>
                  </a:lnTo>
                  <a:lnTo>
                    <a:pt x="318516" y="185915"/>
                  </a:lnTo>
                  <a:lnTo>
                    <a:pt x="351409" y="185915"/>
                  </a:lnTo>
                  <a:lnTo>
                    <a:pt x="360591" y="184277"/>
                  </a:lnTo>
                  <a:lnTo>
                    <a:pt x="367931" y="179565"/>
                  </a:lnTo>
                  <a:lnTo>
                    <a:pt x="368058" y="179489"/>
                  </a:lnTo>
                  <a:lnTo>
                    <a:pt x="373062" y="171818"/>
                  </a:lnTo>
                  <a:lnTo>
                    <a:pt x="374904" y="161531"/>
                  </a:lnTo>
                  <a:close/>
                </a:path>
                <a:path w="870584" h="213359">
                  <a:moveTo>
                    <a:pt x="441960" y="159118"/>
                  </a:moveTo>
                  <a:lnTo>
                    <a:pt x="438277" y="159118"/>
                  </a:lnTo>
                  <a:lnTo>
                    <a:pt x="433705" y="176898"/>
                  </a:lnTo>
                  <a:lnTo>
                    <a:pt x="412242" y="176898"/>
                  </a:lnTo>
                  <a:lnTo>
                    <a:pt x="412242" y="140195"/>
                  </a:lnTo>
                  <a:lnTo>
                    <a:pt x="424307" y="140195"/>
                  </a:lnTo>
                  <a:lnTo>
                    <a:pt x="427101" y="152768"/>
                  </a:lnTo>
                  <a:lnTo>
                    <a:pt x="430784" y="152768"/>
                  </a:lnTo>
                  <a:lnTo>
                    <a:pt x="429895" y="147688"/>
                  </a:lnTo>
                  <a:lnTo>
                    <a:pt x="429895" y="126098"/>
                  </a:lnTo>
                  <a:lnTo>
                    <a:pt x="430784" y="120891"/>
                  </a:lnTo>
                  <a:lnTo>
                    <a:pt x="427101" y="120891"/>
                  </a:lnTo>
                  <a:lnTo>
                    <a:pt x="424307" y="133845"/>
                  </a:lnTo>
                  <a:lnTo>
                    <a:pt x="412242" y="133845"/>
                  </a:lnTo>
                  <a:lnTo>
                    <a:pt x="412242" y="101968"/>
                  </a:lnTo>
                  <a:lnTo>
                    <a:pt x="432562" y="101968"/>
                  </a:lnTo>
                  <a:lnTo>
                    <a:pt x="435356" y="117335"/>
                  </a:lnTo>
                  <a:lnTo>
                    <a:pt x="439166" y="117335"/>
                  </a:lnTo>
                  <a:lnTo>
                    <a:pt x="438277" y="92951"/>
                  </a:lnTo>
                  <a:lnTo>
                    <a:pt x="390144" y="92951"/>
                  </a:lnTo>
                  <a:lnTo>
                    <a:pt x="390144" y="98031"/>
                  </a:lnTo>
                  <a:lnTo>
                    <a:pt x="398399" y="100825"/>
                  </a:lnTo>
                  <a:lnTo>
                    <a:pt x="398399" y="178041"/>
                  </a:lnTo>
                  <a:lnTo>
                    <a:pt x="390144" y="180835"/>
                  </a:lnTo>
                  <a:lnTo>
                    <a:pt x="390144" y="185915"/>
                  </a:lnTo>
                  <a:lnTo>
                    <a:pt x="439166" y="185915"/>
                  </a:lnTo>
                  <a:lnTo>
                    <a:pt x="441960" y="159118"/>
                  </a:lnTo>
                  <a:close/>
                </a:path>
                <a:path w="870584" h="213359">
                  <a:moveTo>
                    <a:pt x="565404" y="178549"/>
                  </a:moveTo>
                  <a:lnTo>
                    <a:pt x="554228" y="178549"/>
                  </a:lnTo>
                  <a:lnTo>
                    <a:pt x="554228" y="100825"/>
                  </a:lnTo>
                  <a:lnTo>
                    <a:pt x="564261" y="98031"/>
                  </a:lnTo>
                  <a:lnTo>
                    <a:pt x="564261" y="92951"/>
                  </a:lnTo>
                  <a:lnTo>
                    <a:pt x="531114" y="92951"/>
                  </a:lnTo>
                  <a:lnTo>
                    <a:pt x="531114" y="98031"/>
                  </a:lnTo>
                  <a:lnTo>
                    <a:pt x="540258" y="100825"/>
                  </a:lnTo>
                  <a:lnTo>
                    <a:pt x="540258" y="178549"/>
                  </a:lnTo>
                  <a:lnTo>
                    <a:pt x="517271" y="178549"/>
                  </a:lnTo>
                  <a:lnTo>
                    <a:pt x="517271" y="100825"/>
                  </a:lnTo>
                  <a:lnTo>
                    <a:pt x="526542" y="98031"/>
                  </a:lnTo>
                  <a:lnTo>
                    <a:pt x="526542" y="92951"/>
                  </a:lnTo>
                  <a:lnTo>
                    <a:pt x="494157" y="92951"/>
                  </a:lnTo>
                  <a:lnTo>
                    <a:pt x="494157" y="98031"/>
                  </a:lnTo>
                  <a:lnTo>
                    <a:pt x="503301" y="100825"/>
                  </a:lnTo>
                  <a:lnTo>
                    <a:pt x="503301" y="178549"/>
                  </a:lnTo>
                  <a:lnTo>
                    <a:pt x="480314" y="178549"/>
                  </a:lnTo>
                  <a:lnTo>
                    <a:pt x="480314" y="100825"/>
                  </a:lnTo>
                  <a:lnTo>
                    <a:pt x="489585" y="98031"/>
                  </a:lnTo>
                  <a:lnTo>
                    <a:pt x="489585" y="92951"/>
                  </a:lnTo>
                  <a:lnTo>
                    <a:pt x="457200" y="92951"/>
                  </a:lnTo>
                  <a:lnTo>
                    <a:pt x="457200" y="98031"/>
                  </a:lnTo>
                  <a:lnTo>
                    <a:pt x="466344" y="100825"/>
                  </a:lnTo>
                  <a:lnTo>
                    <a:pt x="466344" y="178549"/>
                  </a:lnTo>
                  <a:lnTo>
                    <a:pt x="457200" y="181343"/>
                  </a:lnTo>
                  <a:lnTo>
                    <a:pt x="457200" y="186423"/>
                  </a:lnTo>
                  <a:lnTo>
                    <a:pt x="557149" y="186423"/>
                  </a:lnTo>
                  <a:lnTo>
                    <a:pt x="557149" y="213347"/>
                  </a:lnTo>
                  <a:lnTo>
                    <a:pt x="560832" y="213347"/>
                  </a:lnTo>
                  <a:lnTo>
                    <a:pt x="565404" y="178549"/>
                  </a:lnTo>
                  <a:close/>
                </a:path>
                <a:path w="870584" h="213359">
                  <a:moveTo>
                    <a:pt x="627888" y="159118"/>
                  </a:moveTo>
                  <a:lnTo>
                    <a:pt x="625094" y="159118"/>
                  </a:lnTo>
                  <a:lnTo>
                    <a:pt x="619633" y="176898"/>
                  </a:lnTo>
                  <a:lnTo>
                    <a:pt x="598424" y="176898"/>
                  </a:lnTo>
                  <a:lnTo>
                    <a:pt x="598424" y="140195"/>
                  </a:lnTo>
                  <a:lnTo>
                    <a:pt x="610362" y="140195"/>
                  </a:lnTo>
                  <a:lnTo>
                    <a:pt x="613283" y="152768"/>
                  </a:lnTo>
                  <a:lnTo>
                    <a:pt x="616712" y="152768"/>
                  </a:lnTo>
                  <a:lnTo>
                    <a:pt x="616712" y="147688"/>
                  </a:lnTo>
                  <a:lnTo>
                    <a:pt x="615823" y="142608"/>
                  </a:lnTo>
                  <a:lnTo>
                    <a:pt x="615823" y="131178"/>
                  </a:lnTo>
                  <a:lnTo>
                    <a:pt x="616712" y="126098"/>
                  </a:lnTo>
                  <a:lnTo>
                    <a:pt x="616712" y="120891"/>
                  </a:lnTo>
                  <a:lnTo>
                    <a:pt x="614172" y="120891"/>
                  </a:lnTo>
                  <a:lnTo>
                    <a:pt x="610362" y="133845"/>
                  </a:lnTo>
                  <a:lnTo>
                    <a:pt x="598424" y="133845"/>
                  </a:lnTo>
                  <a:lnTo>
                    <a:pt x="598424" y="101968"/>
                  </a:lnTo>
                  <a:lnTo>
                    <a:pt x="618744" y="101968"/>
                  </a:lnTo>
                  <a:lnTo>
                    <a:pt x="621538" y="117335"/>
                  </a:lnTo>
                  <a:lnTo>
                    <a:pt x="625094" y="117335"/>
                  </a:lnTo>
                  <a:lnTo>
                    <a:pt x="624205" y="92951"/>
                  </a:lnTo>
                  <a:lnTo>
                    <a:pt x="576072" y="92951"/>
                  </a:lnTo>
                  <a:lnTo>
                    <a:pt x="576072" y="98031"/>
                  </a:lnTo>
                  <a:lnTo>
                    <a:pt x="584327" y="100825"/>
                  </a:lnTo>
                  <a:lnTo>
                    <a:pt x="584327" y="178041"/>
                  </a:lnTo>
                  <a:lnTo>
                    <a:pt x="576072" y="180835"/>
                  </a:lnTo>
                  <a:lnTo>
                    <a:pt x="576072" y="185915"/>
                  </a:lnTo>
                  <a:lnTo>
                    <a:pt x="626110" y="185915"/>
                  </a:lnTo>
                  <a:lnTo>
                    <a:pt x="627888" y="159118"/>
                  </a:lnTo>
                  <a:close/>
                </a:path>
                <a:path w="870584" h="213359">
                  <a:moveTo>
                    <a:pt x="717804" y="92951"/>
                  </a:moveTo>
                  <a:lnTo>
                    <a:pt x="684657" y="92951"/>
                  </a:lnTo>
                  <a:lnTo>
                    <a:pt x="684657" y="98031"/>
                  </a:lnTo>
                  <a:lnTo>
                    <a:pt x="694690" y="100825"/>
                  </a:lnTo>
                  <a:lnTo>
                    <a:pt x="694690" y="133845"/>
                  </a:lnTo>
                  <a:lnTo>
                    <a:pt x="666115" y="133845"/>
                  </a:lnTo>
                  <a:lnTo>
                    <a:pt x="666115" y="100825"/>
                  </a:lnTo>
                  <a:lnTo>
                    <a:pt x="676275" y="98031"/>
                  </a:lnTo>
                  <a:lnTo>
                    <a:pt x="676275" y="92951"/>
                  </a:lnTo>
                  <a:lnTo>
                    <a:pt x="643128" y="92951"/>
                  </a:lnTo>
                  <a:lnTo>
                    <a:pt x="643128" y="98031"/>
                  </a:lnTo>
                  <a:lnTo>
                    <a:pt x="652272" y="100825"/>
                  </a:lnTo>
                  <a:lnTo>
                    <a:pt x="652272" y="178041"/>
                  </a:lnTo>
                  <a:lnTo>
                    <a:pt x="643128" y="180835"/>
                  </a:lnTo>
                  <a:lnTo>
                    <a:pt x="643128" y="185915"/>
                  </a:lnTo>
                  <a:lnTo>
                    <a:pt x="676275" y="185915"/>
                  </a:lnTo>
                  <a:lnTo>
                    <a:pt x="676275" y="180835"/>
                  </a:lnTo>
                  <a:lnTo>
                    <a:pt x="666115" y="178041"/>
                  </a:lnTo>
                  <a:lnTo>
                    <a:pt x="666115" y="141338"/>
                  </a:lnTo>
                  <a:lnTo>
                    <a:pt x="694690" y="141338"/>
                  </a:lnTo>
                  <a:lnTo>
                    <a:pt x="694690" y="178041"/>
                  </a:lnTo>
                  <a:lnTo>
                    <a:pt x="684657" y="180835"/>
                  </a:lnTo>
                  <a:lnTo>
                    <a:pt x="684657" y="185915"/>
                  </a:lnTo>
                  <a:lnTo>
                    <a:pt x="717804" y="185915"/>
                  </a:lnTo>
                  <a:lnTo>
                    <a:pt x="717804" y="180835"/>
                  </a:lnTo>
                  <a:lnTo>
                    <a:pt x="708660" y="178041"/>
                  </a:lnTo>
                  <a:lnTo>
                    <a:pt x="708660" y="100825"/>
                  </a:lnTo>
                  <a:lnTo>
                    <a:pt x="717804" y="98031"/>
                  </a:lnTo>
                  <a:lnTo>
                    <a:pt x="717804" y="92951"/>
                  </a:lnTo>
                  <a:close/>
                </a:path>
                <a:path w="870584" h="213359">
                  <a:moveTo>
                    <a:pt x="804672" y="92951"/>
                  </a:moveTo>
                  <a:lnTo>
                    <a:pt x="771525" y="92951"/>
                  </a:lnTo>
                  <a:lnTo>
                    <a:pt x="771525" y="98031"/>
                  </a:lnTo>
                  <a:lnTo>
                    <a:pt x="781685" y="100825"/>
                  </a:lnTo>
                  <a:lnTo>
                    <a:pt x="781685" y="101968"/>
                  </a:lnTo>
                  <a:lnTo>
                    <a:pt x="753110" y="164198"/>
                  </a:lnTo>
                  <a:lnTo>
                    <a:pt x="753110" y="100825"/>
                  </a:lnTo>
                  <a:lnTo>
                    <a:pt x="763143" y="98031"/>
                  </a:lnTo>
                  <a:lnTo>
                    <a:pt x="763143" y="92951"/>
                  </a:lnTo>
                  <a:lnTo>
                    <a:pt x="729996" y="92951"/>
                  </a:lnTo>
                  <a:lnTo>
                    <a:pt x="729996" y="98031"/>
                  </a:lnTo>
                  <a:lnTo>
                    <a:pt x="739140" y="100825"/>
                  </a:lnTo>
                  <a:lnTo>
                    <a:pt x="739140" y="178041"/>
                  </a:lnTo>
                  <a:lnTo>
                    <a:pt x="729996" y="180835"/>
                  </a:lnTo>
                  <a:lnTo>
                    <a:pt x="729996" y="185915"/>
                  </a:lnTo>
                  <a:lnTo>
                    <a:pt x="763143" y="185915"/>
                  </a:lnTo>
                  <a:lnTo>
                    <a:pt x="763143" y="180835"/>
                  </a:lnTo>
                  <a:lnTo>
                    <a:pt x="753110" y="178041"/>
                  </a:lnTo>
                  <a:lnTo>
                    <a:pt x="753110" y="176898"/>
                  </a:lnTo>
                  <a:lnTo>
                    <a:pt x="781685" y="114668"/>
                  </a:lnTo>
                  <a:lnTo>
                    <a:pt x="781685" y="178041"/>
                  </a:lnTo>
                  <a:lnTo>
                    <a:pt x="771525" y="180835"/>
                  </a:lnTo>
                  <a:lnTo>
                    <a:pt x="771525" y="185915"/>
                  </a:lnTo>
                  <a:lnTo>
                    <a:pt x="804672" y="185915"/>
                  </a:lnTo>
                  <a:lnTo>
                    <a:pt x="804672" y="180835"/>
                  </a:lnTo>
                  <a:lnTo>
                    <a:pt x="795528" y="178041"/>
                  </a:lnTo>
                  <a:lnTo>
                    <a:pt x="795528" y="100825"/>
                  </a:lnTo>
                  <a:lnTo>
                    <a:pt x="804672" y="98031"/>
                  </a:lnTo>
                  <a:lnTo>
                    <a:pt x="804672" y="92951"/>
                  </a:lnTo>
                  <a:close/>
                </a:path>
                <a:path w="870584" h="213359">
                  <a:moveTo>
                    <a:pt x="865632" y="0"/>
                  </a:moveTo>
                  <a:lnTo>
                    <a:pt x="536956" y="0"/>
                  </a:lnTo>
                  <a:lnTo>
                    <a:pt x="534924" y="25895"/>
                  </a:lnTo>
                  <a:lnTo>
                    <a:pt x="865632" y="25895"/>
                  </a:lnTo>
                  <a:lnTo>
                    <a:pt x="865632" y="0"/>
                  </a:lnTo>
                  <a:close/>
                </a:path>
                <a:path w="870584" h="213359">
                  <a:moveTo>
                    <a:pt x="870204" y="159118"/>
                  </a:moveTo>
                  <a:lnTo>
                    <a:pt x="866648" y="159118"/>
                  </a:lnTo>
                  <a:lnTo>
                    <a:pt x="860933" y="176898"/>
                  </a:lnTo>
                  <a:lnTo>
                    <a:pt x="840359" y="176898"/>
                  </a:lnTo>
                  <a:lnTo>
                    <a:pt x="840359" y="140195"/>
                  </a:lnTo>
                  <a:lnTo>
                    <a:pt x="852551" y="140195"/>
                  </a:lnTo>
                  <a:lnTo>
                    <a:pt x="855345" y="152768"/>
                  </a:lnTo>
                  <a:lnTo>
                    <a:pt x="858266" y="152768"/>
                  </a:lnTo>
                  <a:lnTo>
                    <a:pt x="858266" y="120891"/>
                  </a:lnTo>
                  <a:lnTo>
                    <a:pt x="855345" y="120891"/>
                  </a:lnTo>
                  <a:lnTo>
                    <a:pt x="852551" y="133845"/>
                  </a:lnTo>
                  <a:lnTo>
                    <a:pt x="840359" y="133845"/>
                  </a:lnTo>
                  <a:lnTo>
                    <a:pt x="840359" y="101968"/>
                  </a:lnTo>
                  <a:lnTo>
                    <a:pt x="860044" y="101968"/>
                  </a:lnTo>
                  <a:lnTo>
                    <a:pt x="863727" y="117335"/>
                  </a:lnTo>
                  <a:lnTo>
                    <a:pt x="866648" y="117335"/>
                  </a:lnTo>
                  <a:lnTo>
                    <a:pt x="866648" y="92951"/>
                  </a:lnTo>
                  <a:lnTo>
                    <a:pt x="816864" y="92951"/>
                  </a:lnTo>
                  <a:lnTo>
                    <a:pt x="816864" y="98031"/>
                  </a:lnTo>
                  <a:lnTo>
                    <a:pt x="826389" y="100825"/>
                  </a:lnTo>
                  <a:lnTo>
                    <a:pt x="826389" y="178041"/>
                  </a:lnTo>
                  <a:lnTo>
                    <a:pt x="816864" y="180835"/>
                  </a:lnTo>
                  <a:lnTo>
                    <a:pt x="816864" y="185915"/>
                  </a:lnTo>
                  <a:lnTo>
                    <a:pt x="867537" y="185915"/>
                  </a:lnTo>
                  <a:lnTo>
                    <a:pt x="870204" y="159118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4276" y="53339"/>
              <a:ext cx="138683" cy="23317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6787894"/>
            <a:ext cx="9090660" cy="70104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9933" y="160401"/>
            <a:ext cx="6322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КРЕАТИВНОЕ</a:t>
            </a:r>
            <a:r>
              <a:rPr sz="2000" b="1" spc="-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МЫШЛЕНИЕ.</a:t>
            </a:r>
            <a:r>
              <a:rPr sz="20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2E5496"/>
                </a:solidFill>
                <a:latin typeface="Arial"/>
                <a:cs typeface="Arial"/>
              </a:rPr>
              <a:t>ЗАДАНИЕ.</a:t>
            </a: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МИНУТЫ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1836" y="798576"/>
            <a:ext cx="6878320" cy="1746885"/>
          </a:xfrm>
          <a:custGeom>
            <a:avLst/>
            <a:gdLst/>
            <a:ahLst/>
            <a:cxnLst/>
            <a:rect l="l" t="t" r="r" b="b"/>
            <a:pathLst>
              <a:path w="6878320" h="1746885">
                <a:moveTo>
                  <a:pt x="6877811" y="0"/>
                </a:moveTo>
                <a:lnTo>
                  <a:pt x="0" y="0"/>
                </a:lnTo>
                <a:lnTo>
                  <a:pt x="0" y="1746503"/>
                </a:lnTo>
                <a:lnTo>
                  <a:pt x="6877811" y="1746503"/>
                </a:lnTo>
                <a:lnTo>
                  <a:pt x="6877811" y="0"/>
                </a:lnTo>
                <a:close/>
              </a:path>
            </a:pathLst>
          </a:custGeom>
          <a:solidFill>
            <a:srgbClr val="D6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0575" y="803528"/>
            <a:ext cx="6463665" cy="16783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Задание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1/4.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Рассмотрите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картинку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Вы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играете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игру,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которой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нужно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покрутить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и бросить кубики. </a:t>
            </a:r>
            <a:r>
              <a:rPr sz="1800" b="1" spc="-3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Выпавшее изображение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должно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послужить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вам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источником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вдохновения</a:t>
            </a:r>
            <a:r>
              <a:rPr sz="1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для</a:t>
            </a:r>
            <a:r>
              <a:rPr sz="18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сочинения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истории.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88464" y="4544567"/>
            <a:ext cx="6955790" cy="2024380"/>
          </a:xfrm>
          <a:custGeom>
            <a:avLst/>
            <a:gdLst/>
            <a:ahLst/>
            <a:cxnLst/>
            <a:rect l="l" t="t" r="r" b="b"/>
            <a:pathLst>
              <a:path w="6955790" h="2024379">
                <a:moveTo>
                  <a:pt x="6955536" y="0"/>
                </a:moveTo>
                <a:lnTo>
                  <a:pt x="0" y="0"/>
                </a:lnTo>
                <a:lnTo>
                  <a:pt x="0" y="2023872"/>
                </a:lnTo>
                <a:lnTo>
                  <a:pt x="6955536" y="2023872"/>
                </a:lnTo>
                <a:lnTo>
                  <a:pt x="6955536" y="0"/>
                </a:lnTo>
                <a:close/>
              </a:path>
            </a:pathLst>
          </a:custGeom>
          <a:solidFill>
            <a:srgbClr val="D6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441" y="2452081"/>
            <a:ext cx="6031865" cy="2558415"/>
            <a:chOff x="441" y="2452081"/>
            <a:chExt cx="6031865" cy="2558415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46219" y="2452081"/>
              <a:ext cx="1985808" cy="194008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5122" y="4084002"/>
              <a:ext cx="824204" cy="926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" y="4057548"/>
              <a:ext cx="392480" cy="40684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267457" y="4473067"/>
            <a:ext cx="6801484" cy="21221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Для «разогрева»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вас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только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два</a:t>
            </a:r>
            <a:r>
              <a:rPr sz="18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кубика.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У вас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есть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4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минуты, чтобы записать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как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можно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больше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разных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коротких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историй,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связывающих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между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собой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два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изображения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справа.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Постарайтесь</a:t>
            </a:r>
            <a:r>
              <a:rPr sz="1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записать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 меньшей мере</a:t>
            </a:r>
            <a:r>
              <a:rPr sz="18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3</a:t>
            </a:r>
            <a:r>
              <a:rPr sz="18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разные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истории.</a:t>
            </a:r>
            <a:endParaRPr sz="1800">
              <a:latin typeface="Calibri"/>
              <a:cs typeface="Calibri"/>
            </a:endParaRPr>
          </a:p>
          <a:p>
            <a:pPr marL="12700" marR="497840">
              <a:lnSpc>
                <a:spcPct val="106700"/>
              </a:lnSpc>
              <a:spcBef>
                <a:spcPts val="610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Например: «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Лучник выпустил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стрелу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 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такой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силой,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что она </a:t>
            </a:r>
            <a:r>
              <a:rPr sz="1800" b="1" i="1" spc="-3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облетела вокруг</a:t>
            </a:r>
            <a:r>
              <a:rPr sz="1800" b="1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света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  <a:p>
            <a:pPr marR="43815" algn="r">
              <a:lnSpc>
                <a:spcPts val="835"/>
              </a:lnSpc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" y="0"/>
            <a:ext cx="9144635" cy="637540"/>
            <a:chOff x="758" y="0"/>
            <a:chExt cx="9144635" cy="637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5" y="0"/>
              <a:ext cx="7164324" cy="5821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8" y="532002"/>
              <a:ext cx="9144635" cy="105410"/>
            </a:xfrm>
            <a:custGeom>
              <a:avLst/>
              <a:gdLst/>
              <a:ahLst/>
              <a:cxnLst/>
              <a:rect l="l" t="t" r="r" b="b"/>
              <a:pathLst>
                <a:path w="9144635" h="105409">
                  <a:moveTo>
                    <a:pt x="9091806" y="0"/>
                  </a:moveTo>
                  <a:lnTo>
                    <a:pt x="9071295" y="4143"/>
                  </a:lnTo>
                  <a:lnTo>
                    <a:pt x="9054611" y="15382"/>
                  </a:lnTo>
                  <a:lnTo>
                    <a:pt x="9043353" y="32093"/>
                  </a:lnTo>
                  <a:lnTo>
                    <a:pt x="9042759" y="35043"/>
                  </a:lnTo>
                  <a:lnTo>
                    <a:pt x="9091806" y="35051"/>
                  </a:lnTo>
                  <a:lnTo>
                    <a:pt x="9091679" y="70104"/>
                  </a:lnTo>
                  <a:lnTo>
                    <a:pt x="9042710" y="70104"/>
                  </a:lnTo>
                  <a:lnTo>
                    <a:pt x="9043298" y="73062"/>
                  </a:lnTo>
                  <a:lnTo>
                    <a:pt x="9054547" y="89773"/>
                  </a:lnTo>
                  <a:lnTo>
                    <a:pt x="9071250" y="101030"/>
                  </a:lnTo>
                  <a:lnTo>
                    <a:pt x="9091679" y="105156"/>
                  </a:lnTo>
                  <a:lnTo>
                    <a:pt x="9112165" y="101030"/>
                  </a:lnTo>
                  <a:lnTo>
                    <a:pt x="9128890" y="89773"/>
                  </a:lnTo>
                  <a:lnTo>
                    <a:pt x="9140185" y="73062"/>
                  </a:lnTo>
                  <a:lnTo>
                    <a:pt x="9140791" y="70104"/>
                  </a:lnTo>
                  <a:lnTo>
                    <a:pt x="9091679" y="70104"/>
                  </a:lnTo>
                  <a:lnTo>
                    <a:pt x="9140793" y="70095"/>
                  </a:lnTo>
                  <a:lnTo>
                    <a:pt x="9144384" y="52577"/>
                  </a:lnTo>
                  <a:lnTo>
                    <a:pt x="9140240" y="32146"/>
                  </a:lnTo>
                  <a:lnTo>
                    <a:pt x="9128953" y="15430"/>
                  </a:lnTo>
                  <a:lnTo>
                    <a:pt x="9112237" y="4143"/>
                  </a:lnTo>
                  <a:lnTo>
                    <a:pt x="9091806" y="0"/>
                  </a:lnTo>
                  <a:close/>
                </a:path>
                <a:path w="9144635" h="105409">
                  <a:moveTo>
                    <a:pt x="9042759" y="35043"/>
                  </a:moveTo>
                  <a:lnTo>
                    <a:pt x="9039228" y="52577"/>
                  </a:lnTo>
                  <a:lnTo>
                    <a:pt x="9042708" y="70095"/>
                  </a:lnTo>
                  <a:lnTo>
                    <a:pt x="9091679" y="70104"/>
                  </a:lnTo>
                  <a:lnTo>
                    <a:pt x="9091806" y="35051"/>
                  </a:lnTo>
                  <a:lnTo>
                    <a:pt x="9042759" y="35043"/>
                  </a:lnTo>
                  <a:close/>
                </a:path>
                <a:path w="9144635" h="105409">
                  <a:moveTo>
                    <a:pt x="6" y="33400"/>
                  </a:moveTo>
                  <a:lnTo>
                    <a:pt x="0" y="68452"/>
                  </a:lnTo>
                  <a:lnTo>
                    <a:pt x="9042708" y="70095"/>
                  </a:lnTo>
                  <a:lnTo>
                    <a:pt x="9039228" y="52577"/>
                  </a:lnTo>
                  <a:lnTo>
                    <a:pt x="9042759" y="35043"/>
                  </a:lnTo>
                  <a:lnTo>
                    <a:pt x="6" y="334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91856" y="240804"/>
              <a:ext cx="870585" cy="213360"/>
            </a:xfrm>
            <a:custGeom>
              <a:avLst/>
              <a:gdLst/>
              <a:ahLst/>
              <a:cxnLst/>
              <a:rect l="l" t="t" r="r" b="b"/>
              <a:pathLst>
                <a:path w="870584" h="213359">
                  <a:moveTo>
                    <a:pt x="74676" y="92951"/>
                  </a:moveTo>
                  <a:lnTo>
                    <a:pt x="0" y="92951"/>
                  </a:lnTo>
                  <a:lnTo>
                    <a:pt x="0" y="98031"/>
                  </a:lnTo>
                  <a:lnTo>
                    <a:pt x="9144" y="100825"/>
                  </a:lnTo>
                  <a:lnTo>
                    <a:pt x="9144" y="178041"/>
                  </a:lnTo>
                  <a:lnTo>
                    <a:pt x="0" y="180835"/>
                  </a:lnTo>
                  <a:lnTo>
                    <a:pt x="0" y="185915"/>
                  </a:lnTo>
                  <a:lnTo>
                    <a:pt x="32258" y="185915"/>
                  </a:lnTo>
                  <a:lnTo>
                    <a:pt x="32258" y="180835"/>
                  </a:lnTo>
                  <a:lnTo>
                    <a:pt x="23114" y="178041"/>
                  </a:lnTo>
                  <a:lnTo>
                    <a:pt x="23114" y="101968"/>
                  </a:lnTo>
                  <a:lnTo>
                    <a:pt x="50673" y="101968"/>
                  </a:lnTo>
                  <a:lnTo>
                    <a:pt x="50673" y="178041"/>
                  </a:lnTo>
                  <a:lnTo>
                    <a:pt x="41529" y="180835"/>
                  </a:lnTo>
                  <a:lnTo>
                    <a:pt x="41529" y="185915"/>
                  </a:lnTo>
                  <a:lnTo>
                    <a:pt x="74676" y="185915"/>
                  </a:lnTo>
                  <a:lnTo>
                    <a:pt x="74676" y="180835"/>
                  </a:lnTo>
                  <a:lnTo>
                    <a:pt x="65532" y="178041"/>
                  </a:lnTo>
                  <a:lnTo>
                    <a:pt x="65532" y="100825"/>
                  </a:lnTo>
                  <a:lnTo>
                    <a:pt x="74676" y="98031"/>
                  </a:lnTo>
                  <a:lnTo>
                    <a:pt x="74676" y="92951"/>
                  </a:lnTo>
                  <a:close/>
                </a:path>
                <a:path w="870584" h="213359">
                  <a:moveTo>
                    <a:pt x="140208" y="117335"/>
                  </a:moveTo>
                  <a:lnTo>
                    <a:pt x="126365" y="94030"/>
                  </a:lnTo>
                  <a:lnTo>
                    <a:pt x="126365" y="108318"/>
                  </a:lnTo>
                  <a:lnTo>
                    <a:pt x="126365" y="129908"/>
                  </a:lnTo>
                  <a:lnTo>
                    <a:pt x="124587" y="138671"/>
                  </a:lnTo>
                  <a:lnTo>
                    <a:pt x="118872" y="141338"/>
                  </a:lnTo>
                  <a:lnTo>
                    <a:pt x="110617" y="141338"/>
                  </a:lnTo>
                  <a:lnTo>
                    <a:pt x="110617" y="99301"/>
                  </a:lnTo>
                  <a:lnTo>
                    <a:pt x="117094" y="99301"/>
                  </a:lnTo>
                  <a:lnTo>
                    <a:pt x="118872" y="100825"/>
                  </a:lnTo>
                  <a:lnTo>
                    <a:pt x="122682" y="101968"/>
                  </a:lnTo>
                  <a:lnTo>
                    <a:pt x="126365" y="108318"/>
                  </a:lnTo>
                  <a:lnTo>
                    <a:pt x="126365" y="94030"/>
                  </a:lnTo>
                  <a:lnTo>
                    <a:pt x="120904" y="92951"/>
                  </a:lnTo>
                  <a:lnTo>
                    <a:pt x="88392" y="92951"/>
                  </a:lnTo>
                  <a:lnTo>
                    <a:pt x="88392" y="98031"/>
                  </a:lnTo>
                  <a:lnTo>
                    <a:pt x="96774" y="100825"/>
                  </a:lnTo>
                  <a:lnTo>
                    <a:pt x="96774" y="178041"/>
                  </a:lnTo>
                  <a:lnTo>
                    <a:pt x="88392" y="180835"/>
                  </a:lnTo>
                  <a:lnTo>
                    <a:pt x="88392" y="185915"/>
                  </a:lnTo>
                  <a:lnTo>
                    <a:pt x="122682" y="185915"/>
                  </a:lnTo>
                  <a:lnTo>
                    <a:pt x="122682" y="180835"/>
                  </a:lnTo>
                  <a:lnTo>
                    <a:pt x="118872" y="179565"/>
                  </a:lnTo>
                  <a:lnTo>
                    <a:pt x="110617" y="178041"/>
                  </a:lnTo>
                  <a:lnTo>
                    <a:pt x="110617" y="146545"/>
                  </a:lnTo>
                  <a:lnTo>
                    <a:pt x="118872" y="146545"/>
                  </a:lnTo>
                  <a:lnTo>
                    <a:pt x="128143" y="144106"/>
                  </a:lnTo>
                  <a:lnTo>
                    <a:pt x="131483" y="141338"/>
                  </a:lnTo>
                  <a:lnTo>
                    <a:pt x="134823" y="138569"/>
                  </a:lnTo>
                  <a:lnTo>
                    <a:pt x="138849" y="129705"/>
                  </a:lnTo>
                  <a:lnTo>
                    <a:pt x="140208" y="117335"/>
                  </a:lnTo>
                  <a:close/>
                </a:path>
                <a:path w="870584" h="213359">
                  <a:moveTo>
                    <a:pt x="224028" y="138671"/>
                  </a:moveTo>
                  <a:lnTo>
                    <a:pt x="221767" y="118389"/>
                  </a:lnTo>
                  <a:lnTo>
                    <a:pt x="215112" y="103581"/>
                  </a:lnTo>
                  <a:lnTo>
                    <a:pt x="208153" y="97777"/>
                  </a:lnTo>
                  <a:lnTo>
                    <a:pt x="208153" y="142608"/>
                  </a:lnTo>
                  <a:lnTo>
                    <a:pt x="207060" y="156845"/>
                  </a:lnTo>
                  <a:lnTo>
                    <a:pt x="203695" y="169570"/>
                  </a:lnTo>
                  <a:lnTo>
                    <a:pt x="197866" y="178727"/>
                  </a:lnTo>
                  <a:lnTo>
                    <a:pt x="189357" y="182232"/>
                  </a:lnTo>
                  <a:lnTo>
                    <a:pt x="188468" y="182232"/>
                  </a:lnTo>
                  <a:lnTo>
                    <a:pt x="181254" y="179247"/>
                  </a:lnTo>
                  <a:lnTo>
                    <a:pt x="175323" y="171297"/>
                  </a:lnTo>
                  <a:lnTo>
                    <a:pt x="171284" y="157327"/>
                  </a:lnTo>
                  <a:lnTo>
                    <a:pt x="169799" y="136258"/>
                  </a:lnTo>
                  <a:lnTo>
                    <a:pt x="171157" y="118338"/>
                  </a:lnTo>
                  <a:lnTo>
                    <a:pt x="174980" y="106311"/>
                  </a:lnTo>
                  <a:lnTo>
                    <a:pt x="180886" y="99352"/>
                  </a:lnTo>
                  <a:lnTo>
                    <a:pt x="188468" y="96647"/>
                  </a:lnTo>
                  <a:lnTo>
                    <a:pt x="196253" y="99783"/>
                  </a:lnTo>
                  <a:lnTo>
                    <a:pt x="202501" y="108013"/>
                  </a:lnTo>
                  <a:lnTo>
                    <a:pt x="206641" y="122034"/>
                  </a:lnTo>
                  <a:lnTo>
                    <a:pt x="208153" y="142608"/>
                  </a:lnTo>
                  <a:lnTo>
                    <a:pt x="208153" y="97777"/>
                  </a:lnTo>
                  <a:lnTo>
                    <a:pt x="206806" y="96647"/>
                  </a:lnTo>
                  <a:lnTo>
                    <a:pt x="204254" y="94513"/>
                  </a:lnTo>
                  <a:lnTo>
                    <a:pt x="189357" y="91427"/>
                  </a:lnTo>
                  <a:lnTo>
                    <a:pt x="188468" y="91427"/>
                  </a:lnTo>
                  <a:lnTo>
                    <a:pt x="173634" y="94513"/>
                  </a:lnTo>
                  <a:lnTo>
                    <a:pt x="162814" y="103581"/>
                  </a:lnTo>
                  <a:lnTo>
                    <a:pt x="156171" y="118389"/>
                  </a:lnTo>
                  <a:lnTo>
                    <a:pt x="153924" y="138671"/>
                  </a:lnTo>
                  <a:lnTo>
                    <a:pt x="156171" y="159854"/>
                  </a:lnTo>
                  <a:lnTo>
                    <a:pt x="162814" y="175107"/>
                  </a:lnTo>
                  <a:lnTo>
                    <a:pt x="173634" y="184340"/>
                  </a:lnTo>
                  <a:lnTo>
                    <a:pt x="188468" y="187439"/>
                  </a:lnTo>
                  <a:lnTo>
                    <a:pt x="189357" y="187439"/>
                  </a:lnTo>
                  <a:lnTo>
                    <a:pt x="203873" y="184340"/>
                  </a:lnTo>
                  <a:lnTo>
                    <a:pt x="206362" y="182232"/>
                  </a:lnTo>
                  <a:lnTo>
                    <a:pt x="214782" y="175107"/>
                  </a:lnTo>
                  <a:lnTo>
                    <a:pt x="221640" y="159854"/>
                  </a:lnTo>
                  <a:lnTo>
                    <a:pt x="224028" y="138671"/>
                  </a:lnTo>
                  <a:close/>
                </a:path>
                <a:path w="870584" h="213359">
                  <a:moveTo>
                    <a:pt x="304800" y="164452"/>
                  </a:moveTo>
                  <a:lnTo>
                    <a:pt x="302768" y="164452"/>
                  </a:lnTo>
                  <a:lnTo>
                    <a:pt x="299694" y="171881"/>
                  </a:lnTo>
                  <a:lnTo>
                    <a:pt x="294792" y="177063"/>
                  </a:lnTo>
                  <a:lnTo>
                    <a:pt x="288798" y="180098"/>
                  </a:lnTo>
                  <a:lnTo>
                    <a:pt x="282448" y="181089"/>
                  </a:lnTo>
                  <a:lnTo>
                    <a:pt x="271373" y="177355"/>
                  </a:lnTo>
                  <a:lnTo>
                    <a:pt x="263245" y="167601"/>
                  </a:lnTo>
                  <a:lnTo>
                    <a:pt x="258241" y="153987"/>
                  </a:lnTo>
                  <a:lnTo>
                    <a:pt x="256540" y="138671"/>
                  </a:lnTo>
                  <a:lnTo>
                    <a:pt x="258064" y="122593"/>
                  </a:lnTo>
                  <a:lnTo>
                    <a:pt x="262458" y="109613"/>
                  </a:lnTo>
                  <a:lnTo>
                    <a:pt x="269443" y="100939"/>
                  </a:lnTo>
                  <a:lnTo>
                    <a:pt x="278765" y="97777"/>
                  </a:lnTo>
                  <a:lnTo>
                    <a:pt x="286397" y="99453"/>
                  </a:lnTo>
                  <a:lnTo>
                    <a:pt x="292442" y="104241"/>
                  </a:lnTo>
                  <a:lnTo>
                    <a:pt x="296722" y="111874"/>
                  </a:lnTo>
                  <a:lnTo>
                    <a:pt x="299085" y="122034"/>
                  </a:lnTo>
                  <a:lnTo>
                    <a:pt x="302768" y="122034"/>
                  </a:lnTo>
                  <a:lnTo>
                    <a:pt x="302768" y="96647"/>
                  </a:lnTo>
                  <a:lnTo>
                    <a:pt x="298196" y="96647"/>
                  </a:lnTo>
                  <a:lnTo>
                    <a:pt x="291846" y="93840"/>
                  </a:lnTo>
                  <a:lnTo>
                    <a:pt x="284353" y="91427"/>
                  </a:lnTo>
                  <a:lnTo>
                    <a:pt x="276987" y="91427"/>
                  </a:lnTo>
                  <a:lnTo>
                    <a:pt x="263080" y="94157"/>
                  </a:lnTo>
                  <a:lnTo>
                    <a:pt x="251548" y="102514"/>
                  </a:lnTo>
                  <a:lnTo>
                    <a:pt x="243687" y="116827"/>
                  </a:lnTo>
                  <a:lnTo>
                    <a:pt x="240792" y="137401"/>
                  </a:lnTo>
                  <a:lnTo>
                    <a:pt x="243446" y="158292"/>
                  </a:lnTo>
                  <a:lnTo>
                    <a:pt x="250888" y="174040"/>
                  </a:lnTo>
                  <a:lnTo>
                    <a:pt x="262318" y="183984"/>
                  </a:lnTo>
                  <a:lnTo>
                    <a:pt x="276987" y="187439"/>
                  </a:lnTo>
                  <a:lnTo>
                    <a:pt x="287045" y="186575"/>
                  </a:lnTo>
                  <a:lnTo>
                    <a:pt x="294309" y="184353"/>
                  </a:lnTo>
                  <a:lnTo>
                    <a:pt x="299872" y="181394"/>
                  </a:lnTo>
                  <a:lnTo>
                    <a:pt x="304800" y="178295"/>
                  </a:lnTo>
                  <a:lnTo>
                    <a:pt x="304800" y="164452"/>
                  </a:lnTo>
                  <a:close/>
                </a:path>
                <a:path w="870584" h="213359">
                  <a:moveTo>
                    <a:pt x="333756" y="25895"/>
                  </a:moveTo>
                  <a:lnTo>
                    <a:pt x="332867" y="0"/>
                  </a:lnTo>
                  <a:lnTo>
                    <a:pt x="3048" y="0"/>
                  </a:lnTo>
                  <a:lnTo>
                    <a:pt x="3048" y="25895"/>
                  </a:lnTo>
                  <a:lnTo>
                    <a:pt x="333756" y="25895"/>
                  </a:lnTo>
                  <a:close/>
                </a:path>
                <a:path w="870584" h="213359">
                  <a:moveTo>
                    <a:pt x="373380" y="161531"/>
                  </a:moveTo>
                  <a:lnTo>
                    <a:pt x="359537" y="138455"/>
                  </a:lnTo>
                  <a:lnTo>
                    <a:pt x="359537" y="150101"/>
                  </a:lnTo>
                  <a:lnTo>
                    <a:pt x="359524" y="171831"/>
                  </a:lnTo>
                  <a:lnTo>
                    <a:pt x="356108" y="179565"/>
                  </a:lnTo>
                  <a:lnTo>
                    <a:pt x="345059" y="179565"/>
                  </a:lnTo>
                  <a:lnTo>
                    <a:pt x="342265" y="176898"/>
                  </a:lnTo>
                  <a:lnTo>
                    <a:pt x="340487" y="174485"/>
                  </a:lnTo>
                  <a:lnTo>
                    <a:pt x="340487" y="140195"/>
                  </a:lnTo>
                  <a:lnTo>
                    <a:pt x="348742" y="140195"/>
                  </a:lnTo>
                  <a:lnTo>
                    <a:pt x="356108" y="142608"/>
                  </a:lnTo>
                  <a:lnTo>
                    <a:pt x="359537" y="150101"/>
                  </a:lnTo>
                  <a:lnTo>
                    <a:pt x="359537" y="138455"/>
                  </a:lnTo>
                  <a:lnTo>
                    <a:pt x="356108" y="137528"/>
                  </a:lnTo>
                  <a:lnTo>
                    <a:pt x="356108" y="136258"/>
                  </a:lnTo>
                  <a:lnTo>
                    <a:pt x="358457" y="135115"/>
                  </a:lnTo>
                  <a:lnTo>
                    <a:pt x="361848" y="133477"/>
                  </a:lnTo>
                  <a:lnTo>
                    <a:pt x="366433" y="128854"/>
                  </a:lnTo>
                  <a:lnTo>
                    <a:pt x="369481" y="122529"/>
                  </a:lnTo>
                  <a:lnTo>
                    <a:pt x="370586" y="114668"/>
                  </a:lnTo>
                  <a:lnTo>
                    <a:pt x="368947" y="104800"/>
                  </a:lnTo>
                  <a:lnTo>
                    <a:pt x="365264" y="99301"/>
                  </a:lnTo>
                  <a:lnTo>
                    <a:pt x="364426" y="98056"/>
                  </a:lnTo>
                  <a:lnTo>
                    <a:pt x="357505" y="94195"/>
                  </a:lnTo>
                  <a:lnTo>
                    <a:pt x="356108" y="94005"/>
                  </a:lnTo>
                  <a:lnTo>
                    <a:pt x="356108" y="107048"/>
                  </a:lnTo>
                  <a:lnTo>
                    <a:pt x="356108" y="124828"/>
                  </a:lnTo>
                  <a:lnTo>
                    <a:pt x="354203" y="132321"/>
                  </a:lnTo>
                  <a:lnTo>
                    <a:pt x="348742" y="133845"/>
                  </a:lnTo>
                  <a:lnTo>
                    <a:pt x="347726" y="133845"/>
                  </a:lnTo>
                  <a:lnTo>
                    <a:pt x="346837" y="135115"/>
                  </a:lnTo>
                  <a:lnTo>
                    <a:pt x="340487" y="135115"/>
                  </a:lnTo>
                  <a:lnTo>
                    <a:pt x="340487" y="99301"/>
                  </a:lnTo>
                  <a:lnTo>
                    <a:pt x="345948" y="99301"/>
                  </a:lnTo>
                  <a:lnTo>
                    <a:pt x="348742" y="100825"/>
                  </a:lnTo>
                  <a:lnTo>
                    <a:pt x="353314" y="101968"/>
                  </a:lnTo>
                  <a:lnTo>
                    <a:pt x="356108" y="107048"/>
                  </a:lnTo>
                  <a:lnTo>
                    <a:pt x="356108" y="94005"/>
                  </a:lnTo>
                  <a:lnTo>
                    <a:pt x="348742" y="92951"/>
                  </a:lnTo>
                  <a:lnTo>
                    <a:pt x="318516" y="92951"/>
                  </a:lnTo>
                  <a:lnTo>
                    <a:pt x="318554" y="98056"/>
                  </a:lnTo>
                  <a:lnTo>
                    <a:pt x="326771" y="100825"/>
                  </a:lnTo>
                  <a:lnTo>
                    <a:pt x="326771" y="178041"/>
                  </a:lnTo>
                  <a:lnTo>
                    <a:pt x="318516" y="180835"/>
                  </a:lnTo>
                  <a:lnTo>
                    <a:pt x="318516" y="185915"/>
                  </a:lnTo>
                  <a:lnTo>
                    <a:pt x="350520" y="185915"/>
                  </a:lnTo>
                  <a:lnTo>
                    <a:pt x="359448" y="184277"/>
                  </a:lnTo>
                  <a:lnTo>
                    <a:pt x="366585" y="179565"/>
                  </a:lnTo>
                  <a:lnTo>
                    <a:pt x="366712" y="179489"/>
                  </a:lnTo>
                  <a:lnTo>
                    <a:pt x="371589" y="171818"/>
                  </a:lnTo>
                  <a:lnTo>
                    <a:pt x="373380" y="161531"/>
                  </a:lnTo>
                  <a:close/>
                </a:path>
                <a:path w="870584" h="213359">
                  <a:moveTo>
                    <a:pt x="441960" y="159118"/>
                  </a:moveTo>
                  <a:lnTo>
                    <a:pt x="438277" y="159118"/>
                  </a:lnTo>
                  <a:lnTo>
                    <a:pt x="433705" y="176898"/>
                  </a:lnTo>
                  <a:lnTo>
                    <a:pt x="412242" y="176898"/>
                  </a:lnTo>
                  <a:lnTo>
                    <a:pt x="412242" y="140195"/>
                  </a:lnTo>
                  <a:lnTo>
                    <a:pt x="424307" y="140195"/>
                  </a:lnTo>
                  <a:lnTo>
                    <a:pt x="427101" y="152768"/>
                  </a:lnTo>
                  <a:lnTo>
                    <a:pt x="430784" y="152768"/>
                  </a:lnTo>
                  <a:lnTo>
                    <a:pt x="429895" y="147688"/>
                  </a:lnTo>
                  <a:lnTo>
                    <a:pt x="429895" y="126098"/>
                  </a:lnTo>
                  <a:lnTo>
                    <a:pt x="430784" y="120891"/>
                  </a:lnTo>
                  <a:lnTo>
                    <a:pt x="427101" y="120891"/>
                  </a:lnTo>
                  <a:lnTo>
                    <a:pt x="424307" y="133845"/>
                  </a:lnTo>
                  <a:lnTo>
                    <a:pt x="412242" y="133845"/>
                  </a:lnTo>
                  <a:lnTo>
                    <a:pt x="412242" y="101968"/>
                  </a:lnTo>
                  <a:lnTo>
                    <a:pt x="432562" y="101968"/>
                  </a:lnTo>
                  <a:lnTo>
                    <a:pt x="435356" y="117335"/>
                  </a:lnTo>
                  <a:lnTo>
                    <a:pt x="439166" y="117335"/>
                  </a:lnTo>
                  <a:lnTo>
                    <a:pt x="438277" y="92951"/>
                  </a:lnTo>
                  <a:lnTo>
                    <a:pt x="390144" y="92951"/>
                  </a:lnTo>
                  <a:lnTo>
                    <a:pt x="390144" y="98031"/>
                  </a:lnTo>
                  <a:lnTo>
                    <a:pt x="398399" y="100825"/>
                  </a:lnTo>
                  <a:lnTo>
                    <a:pt x="398399" y="178041"/>
                  </a:lnTo>
                  <a:lnTo>
                    <a:pt x="390144" y="180835"/>
                  </a:lnTo>
                  <a:lnTo>
                    <a:pt x="390144" y="185915"/>
                  </a:lnTo>
                  <a:lnTo>
                    <a:pt x="439166" y="185915"/>
                  </a:lnTo>
                  <a:lnTo>
                    <a:pt x="441960" y="159118"/>
                  </a:lnTo>
                  <a:close/>
                </a:path>
                <a:path w="870584" h="213359">
                  <a:moveTo>
                    <a:pt x="565404" y="178549"/>
                  </a:moveTo>
                  <a:lnTo>
                    <a:pt x="554101" y="178549"/>
                  </a:lnTo>
                  <a:lnTo>
                    <a:pt x="554101" y="100825"/>
                  </a:lnTo>
                  <a:lnTo>
                    <a:pt x="564261" y="98031"/>
                  </a:lnTo>
                  <a:lnTo>
                    <a:pt x="564261" y="92951"/>
                  </a:lnTo>
                  <a:lnTo>
                    <a:pt x="530606" y="92951"/>
                  </a:lnTo>
                  <a:lnTo>
                    <a:pt x="530606" y="98031"/>
                  </a:lnTo>
                  <a:lnTo>
                    <a:pt x="539877" y="100825"/>
                  </a:lnTo>
                  <a:lnTo>
                    <a:pt x="539877" y="178549"/>
                  </a:lnTo>
                  <a:lnTo>
                    <a:pt x="516636" y="178549"/>
                  </a:lnTo>
                  <a:lnTo>
                    <a:pt x="516636" y="100825"/>
                  </a:lnTo>
                  <a:lnTo>
                    <a:pt x="525907" y="98031"/>
                  </a:lnTo>
                  <a:lnTo>
                    <a:pt x="525907" y="92951"/>
                  </a:lnTo>
                  <a:lnTo>
                    <a:pt x="493141" y="92951"/>
                  </a:lnTo>
                  <a:lnTo>
                    <a:pt x="493141" y="98031"/>
                  </a:lnTo>
                  <a:lnTo>
                    <a:pt x="502412" y="100825"/>
                  </a:lnTo>
                  <a:lnTo>
                    <a:pt x="502412" y="178549"/>
                  </a:lnTo>
                  <a:lnTo>
                    <a:pt x="479171" y="178549"/>
                  </a:lnTo>
                  <a:lnTo>
                    <a:pt x="479171" y="100825"/>
                  </a:lnTo>
                  <a:lnTo>
                    <a:pt x="488442" y="98031"/>
                  </a:lnTo>
                  <a:lnTo>
                    <a:pt x="488442" y="92951"/>
                  </a:lnTo>
                  <a:lnTo>
                    <a:pt x="455676" y="92951"/>
                  </a:lnTo>
                  <a:lnTo>
                    <a:pt x="455676" y="98031"/>
                  </a:lnTo>
                  <a:lnTo>
                    <a:pt x="464947" y="100825"/>
                  </a:lnTo>
                  <a:lnTo>
                    <a:pt x="464947" y="178549"/>
                  </a:lnTo>
                  <a:lnTo>
                    <a:pt x="455676" y="181343"/>
                  </a:lnTo>
                  <a:lnTo>
                    <a:pt x="455676" y="186423"/>
                  </a:lnTo>
                  <a:lnTo>
                    <a:pt x="557022" y="186423"/>
                  </a:lnTo>
                  <a:lnTo>
                    <a:pt x="557022" y="213347"/>
                  </a:lnTo>
                  <a:lnTo>
                    <a:pt x="560705" y="213347"/>
                  </a:lnTo>
                  <a:lnTo>
                    <a:pt x="565404" y="178549"/>
                  </a:lnTo>
                  <a:close/>
                </a:path>
                <a:path w="870584" h="213359">
                  <a:moveTo>
                    <a:pt x="627888" y="159118"/>
                  </a:moveTo>
                  <a:lnTo>
                    <a:pt x="625094" y="159118"/>
                  </a:lnTo>
                  <a:lnTo>
                    <a:pt x="619633" y="176898"/>
                  </a:lnTo>
                  <a:lnTo>
                    <a:pt x="598424" y="176898"/>
                  </a:lnTo>
                  <a:lnTo>
                    <a:pt x="598424" y="140195"/>
                  </a:lnTo>
                  <a:lnTo>
                    <a:pt x="610362" y="140195"/>
                  </a:lnTo>
                  <a:lnTo>
                    <a:pt x="613283" y="152768"/>
                  </a:lnTo>
                  <a:lnTo>
                    <a:pt x="616712" y="152768"/>
                  </a:lnTo>
                  <a:lnTo>
                    <a:pt x="616712" y="147688"/>
                  </a:lnTo>
                  <a:lnTo>
                    <a:pt x="615823" y="142608"/>
                  </a:lnTo>
                  <a:lnTo>
                    <a:pt x="615823" y="131178"/>
                  </a:lnTo>
                  <a:lnTo>
                    <a:pt x="616712" y="126098"/>
                  </a:lnTo>
                  <a:lnTo>
                    <a:pt x="616712" y="120891"/>
                  </a:lnTo>
                  <a:lnTo>
                    <a:pt x="614172" y="120891"/>
                  </a:lnTo>
                  <a:lnTo>
                    <a:pt x="610362" y="133845"/>
                  </a:lnTo>
                  <a:lnTo>
                    <a:pt x="598424" y="133845"/>
                  </a:lnTo>
                  <a:lnTo>
                    <a:pt x="598424" y="101968"/>
                  </a:lnTo>
                  <a:lnTo>
                    <a:pt x="618744" y="101968"/>
                  </a:lnTo>
                  <a:lnTo>
                    <a:pt x="621538" y="117335"/>
                  </a:lnTo>
                  <a:lnTo>
                    <a:pt x="625094" y="117335"/>
                  </a:lnTo>
                  <a:lnTo>
                    <a:pt x="624205" y="92951"/>
                  </a:lnTo>
                  <a:lnTo>
                    <a:pt x="576072" y="92951"/>
                  </a:lnTo>
                  <a:lnTo>
                    <a:pt x="576072" y="98031"/>
                  </a:lnTo>
                  <a:lnTo>
                    <a:pt x="584327" y="100825"/>
                  </a:lnTo>
                  <a:lnTo>
                    <a:pt x="584327" y="178041"/>
                  </a:lnTo>
                  <a:lnTo>
                    <a:pt x="576072" y="180835"/>
                  </a:lnTo>
                  <a:lnTo>
                    <a:pt x="576072" y="185915"/>
                  </a:lnTo>
                  <a:lnTo>
                    <a:pt x="626110" y="185915"/>
                  </a:lnTo>
                  <a:lnTo>
                    <a:pt x="627888" y="159118"/>
                  </a:lnTo>
                  <a:close/>
                </a:path>
                <a:path w="870584" h="213359">
                  <a:moveTo>
                    <a:pt x="716280" y="92951"/>
                  </a:moveTo>
                  <a:lnTo>
                    <a:pt x="683133" y="92951"/>
                  </a:lnTo>
                  <a:lnTo>
                    <a:pt x="683133" y="98031"/>
                  </a:lnTo>
                  <a:lnTo>
                    <a:pt x="693166" y="100825"/>
                  </a:lnTo>
                  <a:lnTo>
                    <a:pt x="693166" y="133845"/>
                  </a:lnTo>
                  <a:lnTo>
                    <a:pt x="664591" y="133845"/>
                  </a:lnTo>
                  <a:lnTo>
                    <a:pt x="664591" y="100825"/>
                  </a:lnTo>
                  <a:lnTo>
                    <a:pt x="674751" y="98031"/>
                  </a:lnTo>
                  <a:lnTo>
                    <a:pt x="674751" y="92951"/>
                  </a:lnTo>
                  <a:lnTo>
                    <a:pt x="641604" y="92951"/>
                  </a:lnTo>
                  <a:lnTo>
                    <a:pt x="641604" y="98031"/>
                  </a:lnTo>
                  <a:lnTo>
                    <a:pt x="650748" y="100825"/>
                  </a:lnTo>
                  <a:lnTo>
                    <a:pt x="650748" y="178041"/>
                  </a:lnTo>
                  <a:lnTo>
                    <a:pt x="641604" y="180835"/>
                  </a:lnTo>
                  <a:lnTo>
                    <a:pt x="641604" y="185915"/>
                  </a:lnTo>
                  <a:lnTo>
                    <a:pt x="674751" y="185915"/>
                  </a:lnTo>
                  <a:lnTo>
                    <a:pt x="674751" y="180835"/>
                  </a:lnTo>
                  <a:lnTo>
                    <a:pt x="664591" y="178041"/>
                  </a:lnTo>
                  <a:lnTo>
                    <a:pt x="664591" y="141338"/>
                  </a:lnTo>
                  <a:lnTo>
                    <a:pt x="693166" y="141338"/>
                  </a:lnTo>
                  <a:lnTo>
                    <a:pt x="693166" y="178041"/>
                  </a:lnTo>
                  <a:lnTo>
                    <a:pt x="683133" y="180835"/>
                  </a:lnTo>
                  <a:lnTo>
                    <a:pt x="683133" y="185915"/>
                  </a:lnTo>
                  <a:lnTo>
                    <a:pt x="716280" y="185915"/>
                  </a:lnTo>
                  <a:lnTo>
                    <a:pt x="716280" y="180835"/>
                  </a:lnTo>
                  <a:lnTo>
                    <a:pt x="707136" y="178041"/>
                  </a:lnTo>
                  <a:lnTo>
                    <a:pt x="707136" y="100825"/>
                  </a:lnTo>
                  <a:lnTo>
                    <a:pt x="716280" y="98031"/>
                  </a:lnTo>
                  <a:lnTo>
                    <a:pt x="716280" y="92951"/>
                  </a:lnTo>
                  <a:close/>
                </a:path>
                <a:path w="870584" h="213359">
                  <a:moveTo>
                    <a:pt x="804672" y="92951"/>
                  </a:moveTo>
                  <a:lnTo>
                    <a:pt x="770763" y="92951"/>
                  </a:lnTo>
                  <a:lnTo>
                    <a:pt x="770763" y="98031"/>
                  </a:lnTo>
                  <a:lnTo>
                    <a:pt x="781304" y="100825"/>
                  </a:lnTo>
                  <a:lnTo>
                    <a:pt x="781304" y="101968"/>
                  </a:lnTo>
                  <a:lnTo>
                    <a:pt x="752094" y="164198"/>
                  </a:lnTo>
                  <a:lnTo>
                    <a:pt x="752094" y="100825"/>
                  </a:lnTo>
                  <a:lnTo>
                    <a:pt x="762381" y="98031"/>
                  </a:lnTo>
                  <a:lnTo>
                    <a:pt x="762381" y="92951"/>
                  </a:lnTo>
                  <a:lnTo>
                    <a:pt x="728472" y="92951"/>
                  </a:lnTo>
                  <a:lnTo>
                    <a:pt x="728472" y="98031"/>
                  </a:lnTo>
                  <a:lnTo>
                    <a:pt x="737870" y="100825"/>
                  </a:lnTo>
                  <a:lnTo>
                    <a:pt x="737870" y="178041"/>
                  </a:lnTo>
                  <a:lnTo>
                    <a:pt x="728472" y="180835"/>
                  </a:lnTo>
                  <a:lnTo>
                    <a:pt x="728472" y="185915"/>
                  </a:lnTo>
                  <a:lnTo>
                    <a:pt x="762381" y="185915"/>
                  </a:lnTo>
                  <a:lnTo>
                    <a:pt x="762381" y="180835"/>
                  </a:lnTo>
                  <a:lnTo>
                    <a:pt x="752094" y="178041"/>
                  </a:lnTo>
                  <a:lnTo>
                    <a:pt x="752094" y="176898"/>
                  </a:lnTo>
                  <a:lnTo>
                    <a:pt x="781304" y="114668"/>
                  </a:lnTo>
                  <a:lnTo>
                    <a:pt x="781304" y="178041"/>
                  </a:lnTo>
                  <a:lnTo>
                    <a:pt x="770763" y="180835"/>
                  </a:lnTo>
                  <a:lnTo>
                    <a:pt x="770763" y="185915"/>
                  </a:lnTo>
                  <a:lnTo>
                    <a:pt x="804672" y="185915"/>
                  </a:lnTo>
                  <a:lnTo>
                    <a:pt x="804672" y="180835"/>
                  </a:lnTo>
                  <a:lnTo>
                    <a:pt x="795274" y="178041"/>
                  </a:lnTo>
                  <a:lnTo>
                    <a:pt x="795274" y="100825"/>
                  </a:lnTo>
                  <a:lnTo>
                    <a:pt x="804672" y="98031"/>
                  </a:lnTo>
                  <a:lnTo>
                    <a:pt x="804672" y="92951"/>
                  </a:lnTo>
                  <a:close/>
                </a:path>
                <a:path w="870584" h="213359">
                  <a:moveTo>
                    <a:pt x="865632" y="0"/>
                  </a:moveTo>
                  <a:lnTo>
                    <a:pt x="536956" y="0"/>
                  </a:lnTo>
                  <a:lnTo>
                    <a:pt x="534924" y="25895"/>
                  </a:lnTo>
                  <a:lnTo>
                    <a:pt x="865632" y="25895"/>
                  </a:lnTo>
                  <a:lnTo>
                    <a:pt x="865632" y="0"/>
                  </a:lnTo>
                  <a:close/>
                </a:path>
                <a:path w="870584" h="213359">
                  <a:moveTo>
                    <a:pt x="870204" y="159118"/>
                  </a:moveTo>
                  <a:lnTo>
                    <a:pt x="866521" y="159118"/>
                  </a:lnTo>
                  <a:lnTo>
                    <a:pt x="860679" y="176898"/>
                  </a:lnTo>
                  <a:lnTo>
                    <a:pt x="839470" y="176898"/>
                  </a:lnTo>
                  <a:lnTo>
                    <a:pt x="839470" y="140195"/>
                  </a:lnTo>
                  <a:lnTo>
                    <a:pt x="852043" y="140195"/>
                  </a:lnTo>
                  <a:lnTo>
                    <a:pt x="854964" y="152768"/>
                  </a:lnTo>
                  <a:lnTo>
                    <a:pt x="857885" y="152768"/>
                  </a:lnTo>
                  <a:lnTo>
                    <a:pt x="857885" y="120891"/>
                  </a:lnTo>
                  <a:lnTo>
                    <a:pt x="854964" y="120891"/>
                  </a:lnTo>
                  <a:lnTo>
                    <a:pt x="852043" y="133845"/>
                  </a:lnTo>
                  <a:lnTo>
                    <a:pt x="839470" y="133845"/>
                  </a:lnTo>
                  <a:lnTo>
                    <a:pt x="839470" y="101968"/>
                  </a:lnTo>
                  <a:lnTo>
                    <a:pt x="859790" y="101968"/>
                  </a:lnTo>
                  <a:lnTo>
                    <a:pt x="863600" y="117335"/>
                  </a:lnTo>
                  <a:lnTo>
                    <a:pt x="866521" y="117335"/>
                  </a:lnTo>
                  <a:lnTo>
                    <a:pt x="866521" y="92951"/>
                  </a:lnTo>
                  <a:lnTo>
                    <a:pt x="815340" y="92951"/>
                  </a:lnTo>
                  <a:lnTo>
                    <a:pt x="815340" y="98031"/>
                  </a:lnTo>
                  <a:lnTo>
                    <a:pt x="825119" y="100825"/>
                  </a:lnTo>
                  <a:lnTo>
                    <a:pt x="825119" y="178041"/>
                  </a:lnTo>
                  <a:lnTo>
                    <a:pt x="815340" y="180835"/>
                  </a:lnTo>
                  <a:lnTo>
                    <a:pt x="815340" y="185915"/>
                  </a:lnTo>
                  <a:lnTo>
                    <a:pt x="867410" y="185915"/>
                  </a:lnTo>
                  <a:lnTo>
                    <a:pt x="870204" y="159118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7616" y="53339"/>
              <a:ext cx="138683" cy="23317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612" y="4750308"/>
            <a:ext cx="521650" cy="7696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7140" y="5664492"/>
            <a:ext cx="733605" cy="8197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5667" y="3131820"/>
            <a:ext cx="404887" cy="533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622" y="3578506"/>
            <a:ext cx="573925" cy="8773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1440" y="1644395"/>
            <a:ext cx="635507" cy="8168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86513" y="3107067"/>
            <a:ext cx="498748" cy="6937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91754" y="837869"/>
            <a:ext cx="761542" cy="8872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2003" y="5309615"/>
            <a:ext cx="299704" cy="3977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6326" y="6184391"/>
            <a:ext cx="179029" cy="24384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966910" y="2676359"/>
            <a:ext cx="593725" cy="826135"/>
            <a:chOff x="7966910" y="2676359"/>
            <a:chExt cx="593725" cy="82613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6910" y="3267455"/>
              <a:ext cx="154004" cy="2346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76679" y="2676359"/>
              <a:ext cx="583539" cy="61509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65453" y="2121664"/>
            <a:ext cx="408189" cy="47208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6484" y="913383"/>
            <a:ext cx="274523" cy="357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0936" y="4697193"/>
            <a:ext cx="338137" cy="3967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52600" y="3328415"/>
            <a:ext cx="316992" cy="4053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724902" y="6572504"/>
            <a:ext cx="14401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7E7E7E"/>
                </a:solidFill>
                <a:latin typeface="Times New Roman"/>
                <a:cs typeface="Times New Roman"/>
              </a:rPr>
              <a:t>©</a:t>
            </a:r>
            <a:r>
              <a:rPr sz="700" spc="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Times New Roman"/>
                <a:cs typeface="Times New Roman"/>
              </a:rPr>
              <a:t>АО</a:t>
            </a:r>
            <a:r>
              <a:rPr sz="700" spc="1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Times New Roman"/>
                <a:cs typeface="Times New Roman"/>
              </a:rPr>
              <a:t>«Издательство</a:t>
            </a:r>
            <a:r>
              <a:rPr sz="700" spc="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Times New Roman"/>
                <a:cs typeface="Times New Roman"/>
              </a:rPr>
              <a:t>«Просвещение»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9091930" cy="637540"/>
            <a:chOff x="0" y="0"/>
            <a:chExt cx="9091930" cy="637540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6335" y="0"/>
              <a:ext cx="7164323" cy="5821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532002"/>
              <a:ext cx="9091930" cy="105410"/>
            </a:xfrm>
            <a:custGeom>
              <a:avLst/>
              <a:gdLst/>
              <a:ahLst/>
              <a:cxnLst/>
              <a:rect l="l" t="t" r="r" b="b"/>
              <a:pathLst>
                <a:path w="9091930" h="105409">
                  <a:moveTo>
                    <a:pt x="9039225" y="0"/>
                  </a:moveTo>
                  <a:lnTo>
                    <a:pt x="9018713" y="4143"/>
                  </a:lnTo>
                  <a:lnTo>
                    <a:pt x="9002029" y="15382"/>
                  </a:lnTo>
                  <a:lnTo>
                    <a:pt x="8990772" y="32093"/>
                  </a:lnTo>
                  <a:lnTo>
                    <a:pt x="8990178" y="35043"/>
                  </a:lnTo>
                  <a:lnTo>
                    <a:pt x="9039225" y="35051"/>
                  </a:lnTo>
                  <a:lnTo>
                    <a:pt x="9039098" y="70104"/>
                  </a:lnTo>
                  <a:lnTo>
                    <a:pt x="8990129" y="70104"/>
                  </a:lnTo>
                  <a:lnTo>
                    <a:pt x="8990716" y="73062"/>
                  </a:lnTo>
                  <a:lnTo>
                    <a:pt x="9001966" y="89773"/>
                  </a:lnTo>
                  <a:lnTo>
                    <a:pt x="9018668" y="101030"/>
                  </a:lnTo>
                  <a:lnTo>
                    <a:pt x="9039098" y="105156"/>
                  </a:lnTo>
                  <a:lnTo>
                    <a:pt x="9059584" y="101030"/>
                  </a:lnTo>
                  <a:lnTo>
                    <a:pt x="9076309" y="89773"/>
                  </a:lnTo>
                  <a:lnTo>
                    <a:pt x="9087604" y="73062"/>
                  </a:lnTo>
                  <a:lnTo>
                    <a:pt x="9088210" y="70104"/>
                  </a:lnTo>
                  <a:lnTo>
                    <a:pt x="9039098" y="70104"/>
                  </a:lnTo>
                  <a:lnTo>
                    <a:pt x="9088212" y="70095"/>
                  </a:lnTo>
                  <a:lnTo>
                    <a:pt x="9091803" y="52577"/>
                  </a:lnTo>
                  <a:lnTo>
                    <a:pt x="9087659" y="32146"/>
                  </a:lnTo>
                  <a:lnTo>
                    <a:pt x="9076372" y="15430"/>
                  </a:lnTo>
                  <a:lnTo>
                    <a:pt x="9059656" y="4143"/>
                  </a:lnTo>
                  <a:lnTo>
                    <a:pt x="9039225" y="0"/>
                  </a:lnTo>
                  <a:close/>
                </a:path>
                <a:path w="9091930" h="105409">
                  <a:moveTo>
                    <a:pt x="8990178" y="35043"/>
                  </a:moveTo>
                  <a:lnTo>
                    <a:pt x="8986647" y="52577"/>
                  </a:lnTo>
                  <a:lnTo>
                    <a:pt x="8990127" y="70095"/>
                  </a:lnTo>
                  <a:lnTo>
                    <a:pt x="9039098" y="70104"/>
                  </a:lnTo>
                  <a:lnTo>
                    <a:pt x="9039225" y="35051"/>
                  </a:lnTo>
                  <a:lnTo>
                    <a:pt x="8990178" y="35043"/>
                  </a:lnTo>
                  <a:close/>
                </a:path>
                <a:path w="9091930" h="105409">
                  <a:moveTo>
                    <a:pt x="0" y="33410"/>
                  </a:moveTo>
                  <a:lnTo>
                    <a:pt x="0" y="68462"/>
                  </a:lnTo>
                  <a:lnTo>
                    <a:pt x="8990127" y="70095"/>
                  </a:lnTo>
                  <a:lnTo>
                    <a:pt x="8986647" y="52577"/>
                  </a:lnTo>
                  <a:lnTo>
                    <a:pt x="8990178" y="35043"/>
                  </a:lnTo>
                  <a:lnTo>
                    <a:pt x="0" y="3341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38516" y="240804"/>
              <a:ext cx="870585" cy="213360"/>
            </a:xfrm>
            <a:custGeom>
              <a:avLst/>
              <a:gdLst/>
              <a:ahLst/>
              <a:cxnLst/>
              <a:rect l="l" t="t" r="r" b="b"/>
              <a:pathLst>
                <a:path w="870584" h="213359">
                  <a:moveTo>
                    <a:pt x="76200" y="92951"/>
                  </a:moveTo>
                  <a:lnTo>
                    <a:pt x="0" y="92951"/>
                  </a:lnTo>
                  <a:lnTo>
                    <a:pt x="0" y="98031"/>
                  </a:lnTo>
                  <a:lnTo>
                    <a:pt x="9398" y="100825"/>
                  </a:lnTo>
                  <a:lnTo>
                    <a:pt x="9398" y="178041"/>
                  </a:lnTo>
                  <a:lnTo>
                    <a:pt x="0" y="180835"/>
                  </a:lnTo>
                  <a:lnTo>
                    <a:pt x="0" y="185915"/>
                  </a:lnTo>
                  <a:lnTo>
                    <a:pt x="33020" y="185915"/>
                  </a:lnTo>
                  <a:lnTo>
                    <a:pt x="33020" y="180835"/>
                  </a:lnTo>
                  <a:lnTo>
                    <a:pt x="23622" y="178041"/>
                  </a:lnTo>
                  <a:lnTo>
                    <a:pt x="23622" y="101968"/>
                  </a:lnTo>
                  <a:lnTo>
                    <a:pt x="51689" y="101968"/>
                  </a:lnTo>
                  <a:lnTo>
                    <a:pt x="51689" y="178041"/>
                  </a:lnTo>
                  <a:lnTo>
                    <a:pt x="42291" y="180835"/>
                  </a:lnTo>
                  <a:lnTo>
                    <a:pt x="42291" y="185915"/>
                  </a:lnTo>
                  <a:lnTo>
                    <a:pt x="76200" y="185915"/>
                  </a:lnTo>
                  <a:lnTo>
                    <a:pt x="76200" y="180835"/>
                  </a:lnTo>
                  <a:lnTo>
                    <a:pt x="66802" y="178041"/>
                  </a:lnTo>
                  <a:lnTo>
                    <a:pt x="66802" y="100825"/>
                  </a:lnTo>
                  <a:lnTo>
                    <a:pt x="76200" y="98031"/>
                  </a:lnTo>
                  <a:lnTo>
                    <a:pt x="76200" y="92951"/>
                  </a:lnTo>
                  <a:close/>
                </a:path>
                <a:path w="870584" h="213359">
                  <a:moveTo>
                    <a:pt x="140208" y="117335"/>
                  </a:moveTo>
                  <a:lnTo>
                    <a:pt x="126365" y="94030"/>
                  </a:lnTo>
                  <a:lnTo>
                    <a:pt x="126365" y="108318"/>
                  </a:lnTo>
                  <a:lnTo>
                    <a:pt x="126365" y="129908"/>
                  </a:lnTo>
                  <a:lnTo>
                    <a:pt x="124587" y="138671"/>
                  </a:lnTo>
                  <a:lnTo>
                    <a:pt x="118872" y="141338"/>
                  </a:lnTo>
                  <a:lnTo>
                    <a:pt x="110617" y="141338"/>
                  </a:lnTo>
                  <a:lnTo>
                    <a:pt x="110617" y="99301"/>
                  </a:lnTo>
                  <a:lnTo>
                    <a:pt x="117094" y="99301"/>
                  </a:lnTo>
                  <a:lnTo>
                    <a:pt x="118872" y="100825"/>
                  </a:lnTo>
                  <a:lnTo>
                    <a:pt x="122682" y="101968"/>
                  </a:lnTo>
                  <a:lnTo>
                    <a:pt x="126365" y="108318"/>
                  </a:lnTo>
                  <a:lnTo>
                    <a:pt x="126365" y="94030"/>
                  </a:lnTo>
                  <a:lnTo>
                    <a:pt x="120904" y="92951"/>
                  </a:lnTo>
                  <a:lnTo>
                    <a:pt x="88392" y="92951"/>
                  </a:lnTo>
                  <a:lnTo>
                    <a:pt x="88392" y="98031"/>
                  </a:lnTo>
                  <a:lnTo>
                    <a:pt x="96774" y="100825"/>
                  </a:lnTo>
                  <a:lnTo>
                    <a:pt x="96774" y="178041"/>
                  </a:lnTo>
                  <a:lnTo>
                    <a:pt x="88392" y="180835"/>
                  </a:lnTo>
                  <a:lnTo>
                    <a:pt x="88392" y="185915"/>
                  </a:lnTo>
                  <a:lnTo>
                    <a:pt x="122682" y="185915"/>
                  </a:lnTo>
                  <a:lnTo>
                    <a:pt x="122682" y="180835"/>
                  </a:lnTo>
                  <a:lnTo>
                    <a:pt x="118872" y="179565"/>
                  </a:lnTo>
                  <a:lnTo>
                    <a:pt x="110617" y="178041"/>
                  </a:lnTo>
                  <a:lnTo>
                    <a:pt x="110617" y="146545"/>
                  </a:lnTo>
                  <a:lnTo>
                    <a:pt x="118872" y="146545"/>
                  </a:lnTo>
                  <a:lnTo>
                    <a:pt x="128143" y="144106"/>
                  </a:lnTo>
                  <a:lnTo>
                    <a:pt x="131483" y="141338"/>
                  </a:lnTo>
                  <a:lnTo>
                    <a:pt x="134823" y="138569"/>
                  </a:lnTo>
                  <a:lnTo>
                    <a:pt x="138849" y="129705"/>
                  </a:lnTo>
                  <a:lnTo>
                    <a:pt x="140208" y="117335"/>
                  </a:lnTo>
                  <a:close/>
                </a:path>
                <a:path w="870584" h="213359">
                  <a:moveTo>
                    <a:pt x="224028" y="138671"/>
                  </a:moveTo>
                  <a:lnTo>
                    <a:pt x="221818" y="118389"/>
                  </a:lnTo>
                  <a:lnTo>
                    <a:pt x="215303" y="103581"/>
                  </a:lnTo>
                  <a:lnTo>
                    <a:pt x="208407" y="97701"/>
                  </a:lnTo>
                  <a:lnTo>
                    <a:pt x="208407" y="142608"/>
                  </a:lnTo>
                  <a:lnTo>
                    <a:pt x="207365" y="156845"/>
                  </a:lnTo>
                  <a:lnTo>
                    <a:pt x="204114" y="169570"/>
                  </a:lnTo>
                  <a:lnTo>
                    <a:pt x="198437" y="178727"/>
                  </a:lnTo>
                  <a:lnTo>
                    <a:pt x="190119" y="182232"/>
                  </a:lnTo>
                  <a:lnTo>
                    <a:pt x="189230" y="182232"/>
                  </a:lnTo>
                  <a:lnTo>
                    <a:pt x="182156" y="179247"/>
                  </a:lnTo>
                  <a:lnTo>
                    <a:pt x="176377" y="171297"/>
                  </a:lnTo>
                  <a:lnTo>
                    <a:pt x="172491" y="157327"/>
                  </a:lnTo>
                  <a:lnTo>
                    <a:pt x="171069" y="136258"/>
                  </a:lnTo>
                  <a:lnTo>
                    <a:pt x="172377" y="118338"/>
                  </a:lnTo>
                  <a:lnTo>
                    <a:pt x="176098" y="106311"/>
                  </a:lnTo>
                  <a:lnTo>
                    <a:pt x="181825" y="99352"/>
                  </a:lnTo>
                  <a:lnTo>
                    <a:pt x="189230" y="96647"/>
                  </a:lnTo>
                  <a:lnTo>
                    <a:pt x="196875" y="99783"/>
                  </a:lnTo>
                  <a:lnTo>
                    <a:pt x="202958" y="108013"/>
                  </a:lnTo>
                  <a:lnTo>
                    <a:pt x="206959" y="122034"/>
                  </a:lnTo>
                  <a:lnTo>
                    <a:pt x="208407" y="142608"/>
                  </a:lnTo>
                  <a:lnTo>
                    <a:pt x="208407" y="97701"/>
                  </a:lnTo>
                  <a:lnTo>
                    <a:pt x="207175" y="96647"/>
                  </a:lnTo>
                  <a:lnTo>
                    <a:pt x="204685" y="94513"/>
                  </a:lnTo>
                  <a:lnTo>
                    <a:pt x="190119" y="91427"/>
                  </a:lnTo>
                  <a:lnTo>
                    <a:pt x="189230" y="91427"/>
                  </a:lnTo>
                  <a:lnTo>
                    <a:pt x="174726" y="94513"/>
                  </a:lnTo>
                  <a:lnTo>
                    <a:pt x="164147" y="103581"/>
                  </a:lnTo>
                  <a:lnTo>
                    <a:pt x="157645" y="118389"/>
                  </a:lnTo>
                  <a:lnTo>
                    <a:pt x="155448" y="138671"/>
                  </a:lnTo>
                  <a:lnTo>
                    <a:pt x="157645" y="159854"/>
                  </a:lnTo>
                  <a:lnTo>
                    <a:pt x="164147" y="175107"/>
                  </a:lnTo>
                  <a:lnTo>
                    <a:pt x="174726" y="184340"/>
                  </a:lnTo>
                  <a:lnTo>
                    <a:pt x="189230" y="187439"/>
                  </a:lnTo>
                  <a:lnTo>
                    <a:pt x="190119" y="187439"/>
                  </a:lnTo>
                  <a:lnTo>
                    <a:pt x="204304" y="184340"/>
                  </a:lnTo>
                  <a:lnTo>
                    <a:pt x="206743" y="182232"/>
                  </a:lnTo>
                  <a:lnTo>
                    <a:pt x="214972" y="175107"/>
                  </a:lnTo>
                  <a:lnTo>
                    <a:pt x="221691" y="159854"/>
                  </a:lnTo>
                  <a:lnTo>
                    <a:pt x="224028" y="138671"/>
                  </a:lnTo>
                  <a:close/>
                </a:path>
                <a:path w="870584" h="213359">
                  <a:moveTo>
                    <a:pt x="304800" y="164452"/>
                  </a:moveTo>
                  <a:lnTo>
                    <a:pt x="302768" y="164452"/>
                  </a:lnTo>
                  <a:lnTo>
                    <a:pt x="299694" y="171881"/>
                  </a:lnTo>
                  <a:lnTo>
                    <a:pt x="294792" y="177063"/>
                  </a:lnTo>
                  <a:lnTo>
                    <a:pt x="288798" y="180098"/>
                  </a:lnTo>
                  <a:lnTo>
                    <a:pt x="282448" y="181089"/>
                  </a:lnTo>
                  <a:lnTo>
                    <a:pt x="271373" y="177355"/>
                  </a:lnTo>
                  <a:lnTo>
                    <a:pt x="263245" y="167601"/>
                  </a:lnTo>
                  <a:lnTo>
                    <a:pt x="258241" y="153987"/>
                  </a:lnTo>
                  <a:lnTo>
                    <a:pt x="256540" y="138671"/>
                  </a:lnTo>
                  <a:lnTo>
                    <a:pt x="258064" y="122593"/>
                  </a:lnTo>
                  <a:lnTo>
                    <a:pt x="262458" y="109613"/>
                  </a:lnTo>
                  <a:lnTo>
                    <a:pt x="269443" y="100939"/>
                  </a:lnTo>
                  <a:lnTo>
                    <a:pt x="278765" y="97777"/>
                  </a:lnTo>
                  <a:lnTo>
                    <a:pt x="286397" y="99453"/>
                  </a:lnTo>
                  <a:lnTo>
                    <a:pt x="292442" y="104241"/>
                  </a:lnTo>
                  <a:lnTo>
                    <a:pt x="296722" y="111874"/>
                  </a:lnTo>
                  <a:lnTo>
                    <a:pt x="299085" y="122034"/>
                  </a:lnTo>
                  <a:lnTo>
                    <a:pt x="302768" y="122034"/>
                  </a:lnTo>
                  <a:lnTo>
                    <a:pt x="302768" y="96647"/>
                  </a:lnTo>
                  <a:lnTo>
                    <a:pt x="298196" y="96647"/>
                  </a:lnTo>
                  <a:lnTo>
                    <a:pt x="291846" y="93840"/>
                  </a:lnTo>
                  <a:lnTo>
                    <a:pt x="284353" y="91427"/>
                  </a:lnTo>
                  <a:lnTo>
                    <a:pt x="276987" y="91427"/>
                  </a:lnTo>
                  <a:lnTo>
                    <a:pt x="263080" y="94157"/>
                  </a:lnTo>
                  <a:lnTo>
                    <a:pt x="251548" y="102514"/>
                  </a:lnTo>
                  <a:lnTo>
                    <a:pt x="243687" y="116827"/>
                  </a:lnTo>
                  <a:lnTo>
                    <a:pt x="240792" y="137401"/>
                  </a:lnTo>
                  <a:lnTo>
                    <a:pt x="243446" y="158292"/>
                  </a:lnTo>
                  <a:lnTo>
                    <a:pt x="250875" y="174040"/>
                  </a:lnTo>
                  <a:lnTo>
                    <a:pt x="262318" y="183984"/>
                  </a:lnTo>
                  <a:lnTo>
                    <a:pt x="276987" y="187439"/>
                  </a:lnTo>
                  <a:lnTo>
                    <a:pt x="287045" y="186575"/>
                  </a:lnTo>
                  <a:lnTo>
                    <a:pt x="294309" y="184353"/>
                  </a:lnTo>
                  <a:lnTo>
                    <a:pt x="299872" y="181394"/>
                  </a:lnTo>
                  <a:lnTo>
                    <a:pt x="304800" y="178295"/>
                  </a:lnTo>
                  <a:lnTo>
                    <a:pt x="304800" y="164452"/>
                  </a:lnTo>
                  <a:close/>
                </a:path>
                <a:path w="870584" h="213359">
                  <a:moveTo>
                    <a:pt x="333756" y="25895"/>
                  </a:moveTo>
                  <a:lnTo>
                    <a:pt x="332867" y="0"/>
                  </a:lnTo>
                  <a:lnTo>
                    <a:pt x="3048" y="0"/>
                  </a:lnTo>
                  <a:lnTo>
                    <a:pt x="3048" y="25895"/>
                  </a:lnTo>
                  <a:lnTo>
                    <a:pt x="333756" y="25895"/>
                  </a:lnTo>
                  <a:close/>
                </a:path>
                <a:path w="870584" h="213359">
                  <a:moveTo>
                    <a:pt x="374904" y="161531"/>
                  </a:moveTo>
                  <a:lnTo>
                    <a:pt x="360680" y="138468"/>
                  </a:lnTo>
                  <a:lnTo>
                    <a:pt x="360680" y="150101"/>
                  </a:lnTo>
                  <a:lnTo>
                    <a:pt x="360667" y="171831"/>
                  </a:lnTo>
                  <a:lnTo>
                    <a:pt x="357124" y="179565"/>
                  </a:lnTo>
                  <a:lnTo>
                    <a:pt x="345821" y="179565"/>
                  </a:lnTo>
                  <a:lnTo>
                    <a:pt x="342900" y="176898"/>
                  </a:lnTo>
                  <a:lnTo>
                    <a:pt x="341122" y="174485"/>
                  </a:lnTo>
                  <a:lnTo>
                    <a:pt x="341122" y="140195"/>
                  </a:lnTo>
                  <a:lnTo>
                    <a:pt x="349631" y="140195"/>
                  </a:lnTo>
                  <a:lnTo>
                    <a:pt x="357124" y="142608"/>
                  </a:lnTo>
                  <a:lnTo>
                    <a:pt x="360680" y="150101"/>
                  </a:lnTo>
                  <a:lnTo>
                    <a:pt x="360680" y="138468"/>
                  </a:lnTo>
                  <a:lnTo>
                    <a:pt x="357124" y="137528"/>
                  </a:lnTo>
                  <a:lnTo>
                    <a:pt x="357124" y="136258"/>
                  </a:lnTo>
                  <a:lnTo>
                    <a:pt x="359549" y="135115"/>
                  </a:lnTo>
                  <a:lnTo>
                    <a:pt x="363029" y="133477"/>
                  </a:lnTo>
                  <a:lnTo>
                    <a:pt x="367741" y="128854"/>
                  </a:lnTo>
                  <a:lnTo>
                    <a:pt x="370852" y="122529"/>
                  </a:lnTo>
                  <a:lnTo>
                    <a:pt x="371983" y="114668"/>
                  </a:lnTo>
                  <a:lnTo>
                    <a:pt x="370319" y="104800"/>
                  </a:lnTo>
                  <a:lnTo>
                    <a:pt x="366560" y="99301"/>
                  </a:lnTo>
                  <a:lnTo>
                    <a:pt x="365709" y="98056"/>
                  </a:lnTo>
                  <a:lnTo>
                    <a:pt x="358635" y="94195"/>
                  </a:lnTo>
                  <a:lnTo>
                    <a:pt x="357124" y="93992"/>
                  </a:lnTo>
                  <a:lnTo>
                    <a:pt x="357124" y="107048"/>
                  </a:lnTo>
                  <a:lnTo>
                    <a:pt x="357124" y="124828"/>
                  </a:lnTo>
                  <a:lnTo>
                    <a:pt x="355092" y="132321"/>
                  </a:lnTo>
                  <a:lnTo>
                    <a:pt x="349631" y="133845"/>
                  </a:lnTo>
                  <a:lnTo>
                    <a:pt x="348488" y="133845"/>
                  </a:lnTo>
                  <a:lnTo>
                    <a:pt x="347599" y="135115"/>
                  </a:lnTo>
                  <a:lnTo>
                    <a:pt x="341122" y="135115"/>
                  </a:lnTo>
                  <a:lnTo>
                    <a:pt x="341122" y="99301"/>
                  </a:lnTo>
                  <a:lnTo>
                    <a:pt x="346710" y="99301"/>
                  </a:lnTo>
                  <a:lnTo>
                    <a:pt x="349631" y="100825"/>
                  </a:lnTo>
                  <a:lnTo>
                    <a:pt x="354203" y="101968"/>
                  </a:lnTo>
                  <a:lnTo>
                    <a:pt x="357124" y="107048"/>
                  </a:lnTo>
                  <a:lnTo>
                    <a:pt x="357124" y="93992"/>
                  </a:lnTo>
                  <a:lnTo>
                    <a:pt x="349631" y="92951"/>
                  </a:lnTo>
                  <a:lnTo>
                    <a:pt x="318516" y="92951"/>
                  </a:lnTo>
                  <a:lnTo>
                    <a:pt x="318554" y="98056"/>
                  </a:lnTo>
                  <a:lnTo>
                    <a:pt x="326898" y="100825"/>
                  </a:lnTo>
                  <a:lnTo>
                    <a:pt x="326898" y="178041"/>
                  </a:lnTo>
                  <a:lnTo>
                    <a:pt x="318516" y="180835"/>
                  </a:lnTo>
                  <a:lnTo>
                    <a:pt x="318516" y="185915"/>
                  </a:lnTo>
                  <a:lnTo>
                    <a:pt x="351409" y="185915"/>
                  </a:lnTo>
                  <a:lnTo>
                    <a:pt x="360591" y="184277"/>
                  </a:lnTo>
                  <a:lnTo>
                    <a:pt x="367931" y="179565"/>
                  </a:lnTo>
                  <a:lnTo>
                    <a:pt x="368058" y="179489"/>
                  </a:lnTo>
                  <a:lnTo>
                    <a:pt x="373062" y="171818"/>
                  </a:lnTo>
                  <a:lnTo>
                    <a:pt x="374904" y="161531"/>
                  </a:lnTo>
                  <a:close/>
                </a:path>
                <a:path w="870584" h="213359">
                  <a:moveTo>
                    <a:pt x="441960" y="159118"/>
                  </a:moveTo>
                  <a:lnTo>
                    <a:pt x="438277" y="159118"/>
                  </a:lnTo>
                  <a:lnTo>
                    <a:pt x="433705" y="176898"/>
                  </a:lnTo>
                  <a:lnTo>
                    <a:pt x="412242" y="176898"/>
                  </a:lnTo>
                  <a:lnTo>
                    <a:pt x="412242" y="140195"/>
                  </a:lnTo>
                  <a:lnTo>
                    <a:pt x="424307" y="140195"/>
                  </a:lnTo>
                  <a:lnTo>
                    <a:pt x="427101" y="152768"/>
                  </a:lnTo>
                  <a:lnTo>
                    <a:pt x="430784" y="152768"/>
                  </a:lnTo>
                  <a:lnTo>
                    <a:pt x="429895" y="147688"/>
                  </a:lnTo>
                  <a:lnTo>
                    <a:pt x="429895" y="126098"/>
                  </a:lnTo>
                  <a:lnTo>
                    <a:pt x="430784" y="120891"/>
                  </a:lnTo>
                  <a:lnTo>
                    <a:pt x="427101" y="120891"/>
                  </a:lnTo>
                  <a:lnTo>
                    <a:pt x="424307" y="133845"/>
                  </a:lnTo>
                  <a:lnTo>
                    <a:pt x="412242" y="133845"/>
                  </a:lnTo>
                  <a:lnTo>
                    <a:pt x="412242" y="101968"/>
                  </a:lnTo>
                  <a:lnTo>
                    <a:pt x="432562" y="101968"/>
                  </a:lnTo>
                  <a:lnTo>
                    <a:pt x="435356" y="117335"/>
                  </a:lnTo>
                  <a:lnTo>
                    <a:pt x="439166" y="117335"/>
                  </a:lnTo>
                  <a:lnTo>
                    <a:pt x="438277" y="92951"/>
                  </a:lnTo>
                  <a:lnTo>
                    <a:pt x="390144" y="92951"/>
                  </a:lnTo>
                  <a:lnTo>
                    <a:pt x="390144" y="98031"/>
                  </a:lnTo>
                  <a:lnTo>
                    <a:pt x="398399" y="100825"/>
                  </a:lnTo>
                  <a:lnTo>
                    <a:pt x="398399" y="178041"/>
                  </a:lnTo>
                  <a:lnTo>
                    <a:pt x="390144" y="180835"/>
                  </a:lnTo>
                  <a:lnTo>
                    <a:pt x="390144" y="185915"/>
                  </a:lnTo>
                  <a:lnTo>
                    <a:pt x="439166" y="185915"/>
                  </a:lnTo>
                  <a:lnTo>
                    <a:pt x="441960" y="159118"/>
                  </a:lnTo>
                  <a:close/>
                </a:path>
                <a:path w="870584" h="213359">
                  <a:moveTo>
                    <a:pt x="565404" y="178549"/>
                  </a:moveTo>
                  <a:lnTo>
                    <a:pt x="554228" y="178549"/>
                  </a:lnTo>
                  <a:lnTo>
                    <a:pt x="554228" y="100825"/>
                  </a:lnTo>
                  <a:lnTo>
                    <a:pt x="564261" y="98031"/>
                  </a:lnTo>
                  <a:lnTo>
                    <a:pt x="564261" y="92951"/>
                  </a:lnTo>
                  <a:lnTo>
                    <a:pt x="531114" y="92951"/>
                  </a:lnTo>
                  <a:lnTo>
                    <a:pt x="531114" y="98031"/>
                  </a:lnTo>
                  <a:lnTo>
                    <a:pt x="540258" y="100825"/>
                  </a:lnTo>
                  <a:lnTo>
                    <a:pt x="540258" y="178549"/>
                  </a:lnTo>
                  <a:lnTo>
                    <a:pt x="517271" y="178549"/>
                  </a:lnTo>
                  <a:lnTo>
                    <a:pt x="517271" y="100825"/>
                  </a:lnTo>
                  <a:lnTo>
                    <a:pt x="526542" y="98031"/>
                  </a:lnTo>
                  <a:lnTo>
                    <a:pt x="526542" y="92951"/>
                  </a:lnTo>
                  <a:lnTo>
                    <a:pt x="494157" y="92951"/>
                  </a:lnTo>
                  <a:lnTo>
                    <a:pt x="494157" y="98031"/>
                  </a:lnTo>
                  <a:lnTo>
                    <a:pt x="503301" y="100825"/>
                  </a:lnTo>
                  <a:lnTo>
                    <a:pt x="503301" y="178549"/>
                  </a:lnTo>
                  <a:lnTo>
                    <a:pt x="480314" y="178549"/>
                  </a:lnTo>
                  <a:lnTo>
                    <a:pt x="480314" y="100825"/>
                  </a:lnTo>
                  <a:lnTo>
                    <a:pt x="489585" y="98031"/>
                  </a:lnTo>
                  <a:lnTo>
                    <a:pt x="489585" y="92951"/>
                  </a:lnTo>
                  <a:lnTo>
                    <a:pt x="457200" y="92951"/>
                  </a:lnTo>
                  <a:lnTo>
                    <a:pt x="457200" y="98031"/>
                  </a:lnTo>
                  <a:lnTo>
                    <a:pt x="466344" y="100825"/>
                  </a:lnTo>
                  <a:lnTo>
                    <a:pt x="466344" y="178549"/>
                  </a:lnTo>
                  <a:lnTo>
                    <a:pt x="457200" y="181343"/>
                  </a:lnTo>
                  <a:lnTo>
                    <a:pt x="457200" y="186423"/>
                  </a:lnTo>
                  <a:lnTo>
                    <a:pt x="557149" y="186423"/>
                  </a:lnTo>
                  <a:lnTo>
                    <a:pt x="557149" y="213347"/>
                  </a:lnTo>
                  <a:lnTo>
                    <a:pt x="560832" y="213347"/>
                  </a:lnTo>
                  <a:lnTo>
                    <a:pt x="565404" y="178549"/>
                  </a:lnTo>
                  <a:close/>
                </a:path>
                <a:path w="870584" h="213359">
                  <a:moveTo>
                    <a:pt x="627888" y="159118"/>
                  </a:moveTo>
                  <a:lnTo>
                    <a:pt x="625094" y="159118"/>
                  </a:lnTo>
                  <a:lnTo>
                    <a:pt x="619633" y="176898"/>
                  </a:lnTo>
                  <a:lnTo>
                    <a:pt x="598424" y="176898"/>
                  </a:lnTo>
                  <a:lnTo>
                    <a:pt x="598424" y="140195"/>
                  </a:lnTo>
                  <a:lnTo>
                    <a:pt x="610362" y="140195"/>
                  </a:lnTo>
                  <a:lnTo>
                    <a:pt x="613283" y="152768"/>
                  </a:lnTo>
                  <a:lnTo>
                    <a:pt x="616712" y="152768"/>
                  </a:lnTo>
                  <a:lnTo>
                    <a:pt x="616712" y="147688"/>
                  </a:lnTo>
                  <a:lnTo>
                    <a:pt x="615823" y="142608"/>
                  </a:lnTo>
                  <a:lnTo>
                    <a:pt x="615823" y="131178"/>
                  </a:lnTo>
                  <a:lnTo>
                    <a:pt x="616712" y="126098"/>
                  </a:lnTo>
                  <a:lnTo>
                    <a:pt x="616712" y="120891"/>
                  </a:lnTo>
                  <a:lnTo>
                    <a:pt x="614172" y="120891"/>
                  </a:lnTo>
                  <a:lnTo>
                    <a:pt x="610362" y="133845"/>
                  </a:lnTo>
                  <a:lnTo>
                    <a:pt x="598424" y="133845"/>
                  </a:lnTo>
                  <a:lnTo>
                    <a:pt x="598424" y="101968"/>
                  </a:lnTo>
                  <a:lnTo>
                    <a:pt x="618744" y="101968"/>
                  </a:lnTo>
                  <a:lnTo>
                    <a:pt x="621538" y="117335"/>
                  </a:lnTo>
                  <a:lnTo>
                    <a:pt x="625094" y="117335"/>
                  </a:lnTo>
                  <a:lnTo>
                    <a:pt x="624205" y="92951"/>
                  </a:lnTo>
                  <a:lnTo>
                    <a:pt x="576072" y="92951"/>
                  </a:lnTo>
                  <a:lnTo>
                    <a:pt x="576072" y="98031"/>
                  </a:lnTo>
                  <a:lnTo>
                    <a:pt x="584327" y="100825"/>
                  </a:lnTo>
                  <a:lnTo>
                    <a:pt x="584327" y="178041"/>
                  </a:lnTo>
                  <a:lnTo>
                    <a:pt x="576072" y="180835"/>
                  </a:lnTo>
                  <a:lnTo>
                    <a:pt x="576072" y="185915"/>
                  </a:lnTo>
                  <a:lnTo>
                    <a:pt x="626110" y="185915"/>
                  </a:lnTo>
                  <a:lnTo>
                    <a:pt x="627888" y="159118"/>
                  </a:lnTo>
                  <a:close/>
                </a:path>
                <a:path w="870584" h="213359">
                  <a:moveTo>
                    <a:pt x="717804" y="92951"/>
                  </a:moveTo>
                  <a:lnTo>
                    <a:pt x="684657" y="92951"/>
                  </a:lnTo>
                  <a:lnTo>
                    <a:pt x="684657" y="98031"/>
                  </a:lnTo>
                  <a:lnTo>
                    <a:pt x="694690" y="100825"/>
                  </a:lnTo>
                  <a:lnTo>
                    <a:pt x="694690" y="133845"/>
                  </a:lnTo>
                  <a:lnTo>
                    <a:pt x="666115" y="133845"/>
                  </a:lnTo>
                  <a:lnTo>
                    <a:pt x="666115" y="100825"/>
                  </a:lnTo>
                  <a:lnTo>
                    <a:pt x="676275" y="98031"/>
                  </a:lnTo>
                  <a:lnTo>
                    <a:pt x="676275" y="92951"/>
                  </a:lnTo>
                  <a:lnTo>
                    <a:pt x="643128" y="92951"/>
                  </a:lnTo>
                  <a:lnTo>
                    <a:pt x="643128" y="98031"/>
                  </a:lnTo>
                  <a:lnTo>
                    <a:pt x="652272" y="100825"/>
                  </a:lnTo>
                  <a:lnTo>
                    <a:pt x="652272" y="178041"/>
                  </a:lnTo>
                  <a:lnTo>
                    <a:pt x="643128" y="180835"/>
                  </a:lnTo>
                  <a:lnTo>
                    <a:pt x="643128" y="185915"/>
                  </a:lnTo>
                  <a:lnTo>
                    <a:pt x="676275" y="185915"/>
                  </a:lnTo>
                  <a:lnTo>
                    <a:pt x="676275" y="180835"/>
                  </a:lnTo>
                  <a:lnTo>
                    <a:pt x="666115" y="178041"/>
                  </a:lnTo>
                  <a:lnTo>
                    <a:pt x="666115" y="141338"/>
                  </a:lnTo>
                  <a:lnTo>
                    <a:pt x="694690" y="141338"/>
                  </a:lnTo>
                  <a:lnTo>
                    <a:pt x="694690" y="178041"/>
                  </a:lnTo>
                  <a:lnTo>
                    <a:pt x="684657" y="180835"/>
                  </a:lnTo>
                  <a:lnTo>
                    <a:pt x="684657" y="185915"/>
                  </a:lnTo>
                  <a:lnTo>
                    <a:pt x="717804" y="185915"/>
                  </a:lnTo>
                  <a:lnTo>
                    <a:pt x="717804" y="180835"/>
                  </a:lnTo>
                  <a:lnTo>
                    <a:pt x="708660" y="178041"/>
                  </a:lnTo>
                  <a:lnTo>
                    <a:pt x="708660" y="100825"/>
                  </a:lnTo>
                  <a:lnTo>
                    <a:pt x="717804" y="98031"/>
                  </a:lnTo>
                  <a:lnTo>
                    <a:pt x="717804" y="92951"/>
                  </a:lnTo>
                  <a:close/>
                </a:path>
                <a:path w="870584" h="213359">
                  <a:moveTo>
                    <a:pt x="804672" y="92951"/>
                  </a:moveTo>
                  <a:lnTo>
                    <a:pt x="771525" y="92951"/>
                  </a:lnTo>
                  <a:lnTo>
                    <a:pt x="771525" y="98031"/>
                  </a:lnTo>
                  <a:lnTo>
                    <a:pt x="781685" y="100825"/>
                  </a:lnTo>
                  <a:lnTo>
                    <a:pt x="781685" y="101968"/>
                  </a:lnTo>
                  <a:lnTo>
                    <a:pt x="753110" y="164198"/>
                  </a:lnTo>
                  <a:lnTo>
                    <a:pt x="753110" y="100825"/>
                  </a:lnTo>
                  <a:lnTo>
                    <a:pt x="763143" y="98031"/>
                  </a:lnTo>
                  <a:lnTo>
                    <a:pt x="763143" y="92951"/>
                  </a:lnTo>
                  <a:lnTo>
                    <a:pt x="729996" y="92951"/>
                  </a:lnTo>
                  <a:lnTo>
                    <a:pt x="729996" y="98031"/>
                  </a:lnTo>
                  <a:lnTo>
                    <a:pt x="739140" y="100825"/>
                  </a:lnTo>
                  <a:lnTo>
                    <a:pt x="739140" y="178041"/>
                  </a:lnTo>
                  <a:lnTo>
                    <a:pt x="729996" y="180835"/>
                  </a:lnTo>
                  <a:lnTo>
                    <a:pt x="729996" y="185915"/>
                  </a:lnTo>
                  <a:lnTo>
                    <a:pt x="763143" y="185915"/>
                  </a:lnTo>
                  <a:lnTo>
                    <a:pt x="763143" y="180835"/>
                  </a:lnTo>
                  <a:lnTo>
                    <a:pt x="753110" y="178041"/>
                  </a:lnTo>
                  <a:lnTo>
                    <a:pt x="753110" y="176898"/>
                  </a:lnTo>
                  <a:lnTo>
                    <a:pt x="781685" y="114668"/>
                  </a:lnTo>
                  <a:lnTo>
                    <a:pt x="781685" y="178041"/>
                  </a:lnTo>
                  <a:lnTo>
                    <a:pt x="771525" y="180835"/>
                  </a:lnTo>
                  <a:lnTo>
                    <a:pt x="771525" y="185915"/>
                  </a:lnTo>
                  <a:lnTo>
                    <a:pt x="804672" y="185915"/>
                  </a:lnTo>
                  <a:lnTo>
                    <a:pt x="804672" y="180835"/>
                  </a:lnTo>
                  <a:lnTo>
                    <a:pt x="795528" y="178041"/>
                  </a:lnTo>
                  <a:lnTo>
                    <a:pt x="795528" y="100825"/>
                  </a:lnTo>
                  <a:lnTo>
                    <a:pt x="804672" y="98031"/>
                  </a:lnTo>
                  <a:lnTo>
                    <a:pt x="804672" y="92951"/>
                  </a:lnTo>
                  <a:close/>
                </a:path>
                <a:path w="870584" h="213359">
                  <a:moveTo>
                    <a:pt x="865632" y="0"/>
                  </a:moveTo>
                  <a:lnTo>
                    <a:pt x="536956" y="0"/>
                  </a:lnTo>
                  <a:lnTo>
                    <a:pt x="534924" y="25895"/>
                  </a:lnTo>
                  <a:lnTo>
                    <a:pt x="865632" y="25895"/>
                  </a:lnTo>
                  <a:lnTo>
                    <a:pt x="865632" y="0"/>
                  </a:lnTo>
                  <a:close/>
                </a:path>
                <a:path w="870584" h="213359">
                  <a:moveTo>
                    <a:pt x="870204" y="159118"/>
                  </a:moveTo>
                  <a:lnTo>
                    <a:pt x="866648" y="159118"/>
                  </a:lnTo>
                  <a:lnTo>
                    <a:pt x="860933" y="176898"/>
                  </a:lnTo>
                  <a:lnTo>
                    <a:pt x="840359" y="176898"/>
                  </a:lnTo>
                  <a:lnTo>
                    <a:pt x="840359" y="140195"/>
                  </a:lnTo>
                  <a:lnTo>
                    <a:pt x="852551" y="140195"/>
                  </a:lnTo>
                  <a:lnTo>
                    <a:pt x="855345" y="152768"/>
                  </a:lnTo>
                  <a:lnTo>
                    <a:pt x="858266" y="152768"/>
                  </a:lnTo>
                  <a:lnTo>
                    <a:pt x="858266" y="120891"/>
                  </a:lnTo>
                  <a:lnTo>
                    <a:pt x="855345" y="120891"/>
                  </a:lnTo>
                  <a:lnTo>
                    <a:pt x="852551" y="133845"/>
                  </a:lnTo>
                  <a:lnTo>
                    <a:pt x="840359" y="133845"/>
                  </a:lnTo>
                  <a:lnTo>
                    <a:pt x="840359" y="101968"/>
                  </a:lnTo>
                  <a:lnTo>
                    <a:pt x="860044" y="101968"/>
                  </a:lnTo>
                  <a:lnTo>
                    <a:pt x="863727" y="117335"/>
                  </a:lnTo>
                  <a:lnTo>
                    <a:pt x="866648" y="117335"/>
                  </a:lnTo>
                  <a:lnTo>
                    <a:pt x="866648" y="92951"/>
                  </a:lnTo>
                  <a:lnTo>
                    <a:pt x="816864" y="92951"/>
                  </a:lnTo>
                  <a:lnTo>
                    <a:pt x="816864" y="98031"/>
                  </a:lnTo>
                  <a:lnTo>
                    <a:pt x="826389" y="100825"/>
                  </a:lnTo>
                  <a:lnTo>
                    <a:pt x="826389" y="178041"/>
                  </a:lnTo>
                  <a:lnTo>
                    <a:pt x="816864" y="180835"/>
                  </a:lnTo>
                  <a:lnTo>
                    <a:pt x="816864" y="185915"/>
                  </a:lnTo>
                  <a:lnTo>
                    <a:pt x="867537" y="185915"/>
                  </a:lnTo>
                  <a:lnTo>
                    <a:pt x="870204" y="159118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4276" y="53339"/>
              <a:ext cx="138683" cy="23317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6787894"/>
            <a:ext cx="9090660" cy="70104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9933" y="160401"/>
            <a:ext cx="6322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КРЕАТИВНОЕ</a:t>
            </a:r>
            <a:r>
              <a:rPr sz="2000" b="1" spc="-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МЫШЛЕНИЕ.</a:t>
            </a:r>
            <a:r>
              <a:rPr sz="20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2E5496"/>
                </a:solidFill>
                <a:latin typeface="Arial"/>
                <a:cs typeface="Arial"/>
              </a:rPr>
              <a:t>ЗАДАНИЕ.</a:t>
            </a: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МИНУТЫ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1836" y="798576"/>
            <a:ext cx="6878320" cy="1746885"/>
          </a:xfrm>
          <a:custGeom>
            <a:avLst/>
            <a:gdLst/>
            <a:ahLst/>
            <a:cxnLst/>
            <a:rect l="l" t="t" r="r" b="b"/>
            <a:pathLst>
              <a:path w="6878320" h="1746885">
                <a:moveTo>
                  <a:pt x="6877811" y="0"/>
                </a:moveTo>
                <a:lnTo>
                  <a:pt x="0" y="0"/>
                </a:lnTo>
                <a:lnTo>
                  <a:pt x="0" y="1746503"/>
                </a:lnTo>
                <a:lnTo>
                  <a:pt x="6877811" y="1746503"/>
                </a:lnTo>
                <a:lnTo>
                  <a:pt x="6877811" y="0"/>
                </a:lnTo>
                <a:close/>
              </a:path>
            </a:pathLst>
          </a:custGeom>
          <a:solidFill>
            <a:srgbClr val="D6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0575" y="803528"/>
            <a:ext cx="6463665" cy="16783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Задание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1/4.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Рассмотрите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картинку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Вы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играете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игру,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которой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нужно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покрутить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и бросить кубики. </a:t>
            </a:r>
            <a:r>
              <a:rPr sz="1800" b="1" spc="-3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Выпавшее изображение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должно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послужить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вам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источником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вдохновения</a:t>
            </a:r>
            <a:r>
              <a:rPr sz="1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для</a:t>
            </a:r>
            <a:r>
              <a:rPr sz="18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сочинения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истории.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88464" y="4544567"/>
            <a:ext cx="6955790" cy="2024380"/>
          </a:xfrm>
          <a:custGeom>
            <a:avLst/>
            <a:gdLst/>
            <a:ahLst/>
            <a:cxnLst/>
            <a:rect l="l" t="t" r="r" b="b"/>
            <a:pathLst>
              <a:path w="6955790" h="2024379">
                <a:moveTo>
                  <a:pt x="6955536" y="0"/>
                </a:moveTo>
                <a:lnTo>
                  <a:pt x="0" y="0"/>
                </a:lnTo>
                <a:lnTo>
                  <a:pt x="0" y="2023872"/>
                </a:lnTo>
                <a:lnTo>
                  <a:pt x="6955536" y="2023872"/>
                </a:lnTo>
                <a:lnTo>
                  <a:pt x="6955536" y="0"/>
                </a:lnTo>
                <a:close/>
              </a:path>
            </a:pathLst>
          </a:custGeom>
          <a:solidFill>
            <a:srgbClr val="D6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441" y="2452081"/>
            <a:ext cx="6031865" cy="2558415"/>
            <a:chOff x="441" y="2452081"/>
            <a:chExt cx="6031865" cy="2558415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46219" y="2452081"/>
              <a:ext cx="1985808" cy="194008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5122" y="4084002"/>
              <a:ext cx="824204" cy="926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" y="4057548"/>
              <a:ext cx="392480" cy="40684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267457" y="4473067"/>
            <a:ext cx="6801484" cy="21221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Для «разогрева»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вас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только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два</a:t>
            </a:r>
            <a:r>
              <a:rPr sz="18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кубика.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У вас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есть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4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минуты, чтобы записать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как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можно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больше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разных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коротких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историй,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связывающих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между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собой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два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изображения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справа.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Постарайтесь</a:t>
            </a:r>
            <a:r>
              <a:rPr sz="1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записать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по меньшей мере</a:t>
            </a:r>
            <a:r>
              <a:rPr sz="18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3</a:t>
            </a:r>
            <a:r>
              <a:rPr sz="18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разные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истории.</a:t>
            </a:r>
            <a:endParaRPr sz="1800">
              <a:latin typeface="Calibri"/>
              <a:cs typeface="Calibri"/>
            </a:endParaRPr>
          </a:p>
          <a:p>
            <a:pPr marL="12700" marR="497840">
              <a:lnSpc>
                <a:spcPct val="106700"/>
              </a:lnSpc>
              <a:spcBef>
                <a:spcPts val="610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Например: «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Лучник выпустил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стрелу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 </a:t>
            </a:r>
            <a:r>
              <a:rPr sz="1800" b="1" i="1" spc="-10" dirty="0">
                <a:solidFill>
                  <a:srgbClr val="2E5496"/>
                </a:solidFill>
                <a:latin typeface="Calibri"/>
                <a:cs typeface="Calibri"/>
              </a:rPr>
              <a:t>такой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силой,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что она </a:t>
            </a:r>
            <a:r>
              <a:rPr sz="1800" b="1" i="1" spc="-3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5496"/>
                </a:solidFill>
                <a:latin typeface="Calibri"/>
                <a:cs typeface="Calibri"/>
              </a:rPr>
              <a:t>облетела вокруг</a:t>
            </a:r>
            <a:r>
              <a:rPr sz="1800" b="1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света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  <a:p>
            <a:pPr marR="43815" algn="r">
              <a:lnSpc>
                <a:spcPts val="835"/>
              </a:lnSpc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18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70255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85" dirty="0"/>
              <a:t> </a:t>
            </a:r>
            <a:r>
              <a:rPr sz="3200" spc="-25" dirty="0"/>
              <a:t>заданий:</a:t>
            </a:r>
            <a:r>
              <a:rPr sz="3200" spc="-75" dirty="0"/>
              <a:t> </a:t>
            </a:r>
            <a:r>
              <a:rPr sz="3200" spc="-25" dirty="0"/>
              <a:t>визуальное </a:t>
            </a:r>
            <a:r>
              <a:rPr sz="3200" spc="-705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2592" y="1660347"/>
            <a:ext cx="8490585" cy="430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347345" algn="just">
              <a:lnSpc>
                <a:spcPct val="100000"/>
              </a:lnSpc>
              <a:spcBef>
                <a:spcPts val="100"/>
              </a:spcBef>
              <a:buFont typeface="Arial"/>
              <a:buAutoNum type="arabicParenBoth"/>
              <a:tabLst>
                <a:tab pos="898525" algn="l"/>
              </a:tabLst>
            </a:pPr>
            <a:r>
              <a:rPr sz="2400" b="1" i="1" spc="-5" dirty="0">
                <a:latin typeface="Arial"/>
                <a:cs typeface="Arial"/>
              </a:rPr>
              <a:t>выдвижение </a:t>
            </a:r>
            <a:r>
              <a:rPr sz="2400" b="1" i="1" dirty="0">
                <a:latin typeface="Arial"/>
                <a:cs typeface="Arial"/>
              </a:rPr>
              <a:t>идей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своих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проектов </a:t>
            </a:r>
            <a:r>
              <a:rPr sz="2400" spc="-5" dirty="0">
                <a:latin typeface="Arial"/>
                <a:cs typeface="Arial"/>
              </a:rPr>
              <a:t>на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основе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заданного сценария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5" dirty="0">
                <a:latin typeface="Arial"/>
                <a:cs typeface="Arial"/>
              </a:rPr>
              <a:t>исходных установок </a:t>
            </a:r>
            <a:r>
              <a:rPr sz="2400" dirty="0">
                <a:latin typeface="Arial"/>
                <a:cs typeface="Arial"/>
              </a:rPr>
              <a:t>(например, </a:t>
            </a:r>
            <a:r>
              <a:rPr sz="2400" spc="-10" dirty="0">
                <a:latin typeface="Arial"/>
                <a:cs typeface="Arial"/>
              </a:rPr>
              <a:t>на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тех </a:t>
            </a:r>
            <a:r>
              <a:rPr sz="2400" spc="-20" dirty="0">
                <a:latin typeface="Arial"/>
                <a:cs typeface="Arial"/>
              </a:rPr>
              <a:t>деталях, </a:t>
            </a:r>
            <a:r>
              <a:rPr sz="2400" spc="-10" dirty="0">
                <a:latin typeface="Arial"/>
                <a:cs typeface="Arial"/>
              </a:rPr>
              <a:t>которые </a:t>
            </a:r>
            <a:r>
              <a:rPr sz="2400" spc="-15" dirty="0">
                <a:latin typeface="Arial"/>
                <a:cs typeface="Arial"/>
              </a:rPr>
              <a:t>должны </a:t>
            </a:r>
            <a:r>
              <a:rPr sz="2400" spc="-5" dirty="0">
                <a:latin typeface="Arial"/>
                <a:cs typeface="Arial"/>
              </a:rPr>
              <a:t>быть </a:t>
            </a:r>
            <a:r>
              <a:rPr sz="2400" spc="-10" dirty="0">
                <a:latin typeface="Arial"/>
                <a:cs typeface="Arial"/>
              </a:rPr>
              <a:t>включены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40" dirty="0">
                <a:latin typeface="Arial"/>
                <a:cs typeface="Arial"/>
              </a:rPr>
              <a:t>проект, </a:t>
            </a:r>
            <a:r>
              <a:rPr sz="2400" spc="-10" dirty="0">
                <a:latin typeface="Arial"/>
                <a:cs typeface="Arial"/>
              </a:rPr>
              <a:t>или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тех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инструментах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или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способах,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которые</a:t>
            </a:r>
            <a:r>
              <a:rPr sz="2400" spc="6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необходимо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использовать);</a:t>
            </a:r>
            <a:endParaRPr sz="2400">
              <a:latin typeface="Arial"/>
              <a:cs typeface="Arial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1000"/>
              </a:spcBef>
              <a:buFont typeface="Arial"/>
              <a:buAutoNum type="arabicParenBoth"/>
              <a:tabLst>
                <a:tab pos="972185" algn="l"/>
              </a:tabLst>
            </a:pPr>
            <a:r>
              <a:rPr sz="2400" b="1" i="1" spc="-20" dirty="0">
                <a:latin typeface="Arial"/>
                <a:cs typeface="Arial"/>
              </a:rPr>
              <a:t>оценка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креативности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собственных</a:t>
            </a:r>
            <a:r>
              <a:rPr sz="2400" dirty="0">
                <a:latin typeface="Arial"/>
                <a:cs typeface="Arial"/>
              </a:rPr>
              <a:t> или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чужих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идей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позиций</a:t>
            </a:r>
            <a:r>
              <a:rPr sz="2400" dirty="0">
                <a:latin typeface="Arial"/>
                <a:cs typeface="Arial"/>
              </a:rPr>
              <a:t> их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ясности,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привлекательности</a:t>
            </a:r>
            <a:r>
              <a:rPr sz="2400" spc="6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или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новизны;</a:t>
            </a:r>
            <a:endParaRPr sz="2400">
              <a:latin typeface="Arial"/>
              <a:cs typeface="Arial"/>
            </a:endParaRPr>
          </a:p>
          <a:p>
            <a:pPr marL="12700" marR="6350" indent="347345" algn="just">
              <a:lnSpc>
                <a:spcPct val="100000"/>
              </a:lnSpc>
              <a:spcBef>
                <a:spcPts val="1000"/>
              </a:spcBef>
              <a:buFont typeface="Arial"/>
              <a:buAutoNum type="arabicParenBoth"/>
              <a:tabLst>
                <a:tab pos="854075" algn="l"/>
              </a:tabLst>
            </a:pPr>
            <a:r>
              <a:rPr sz="2400" b="1" i="1" spc="-15" dirty="0">
                <a:latin typeface="Arial"/>
                <a:cs typeface="Arial"/>
              </a:rPr>
              <a:t>совершенствование </a:t>
            </a:r>
            <a:r>
              <a:rPr sz="2400" b="1" i="1" spc="-10" dirty="0">
                <a:latin typeface="Arial"/>
                <a:cs typeface="Arial"/>
              </a:rPr>
              <a:t>изображений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20" dirty="0">
                <a:latin typeface="Arial"/>
                <a:cs typeface="Arial"/>
              </a:rPr>
              <a:t>соответствии 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данными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инструкциями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или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дополнительной 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информацией.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52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118530"/>
            <a:ext cx="748695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Примеры</a:t>
            </a:r>
            <a:r>
              <a:rPr sz="3200" spc="-110" dirty="0"/>
              <a:t> </a:t>
            </a:r>
            <a:r>
              <a:rPr sz="3200" spc="-25" dirty="0"/>
              <a:t>заданий:</a:t>
            </a:r>
            <a:r>
              <a:rPr sz="3200" spc="-85" dirty="0"/>
              <a:t> </a:t>
            </a:r>
            <a:r>
              <a:rPr sz="3200" spc="-25" dirty="0"/>
              <a:t>визуальное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1409700"/>
            <a:ext cx="8600851" cy="49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стоит за понятием Функциональная грамотность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42143" y="1700808"/>
            <a:ext cx="8229600" cy="5000625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endParaRPr lang="ru-RU" sz="2000" b="1" dirty="0" smtClean="0"/>
          </a:p>
          <a:p>
            <a:pPr marL="609600" indent="-609600" algn="just">
              <a:buFont typeface="Arial" charset="0"/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А.А. Леонтьев:</a:t>
            </a:r>
          </a:p>
          <a:p>
            <a:pPr marL="609600" indent="-609600" algn="just">
              <a:buFont typeface="Arial" charset="0"/>
              <a:buNone/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 err="1" smtClean="0">
                <a:latin typeface="Arial Black" panose="020B0A04020102020204" pitchFamily="34" charset="0"/>
              </a:rPr>
              <a:t>Функциольно</a:t>
            </a:r>
            <a:r>
              <a:rPr lang="ru-RU" sz="2000" dirty="0" smtClean="0">
                <a:latin typeface="Arial Black" panose="020B0A04020102020204" pitchFamily="34" charset="0"/>
              </a:rPr>
              <a:t>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жизненно задач  в различных сферах человеческой деятельности, общения и социальных отношений». </a:t>
            </a:r>
          </a:p>
          <a:p>
            <a:pPr marL="609600" indent="-609600"/>
            <a:endParaRPr lang="ru-RU" sz="2000" dirty="0" smtClean="0">
              <a:solidFill>
                <a:schemeClr val="hlink"/>
              </a:solidFill>
            </a:endParaRPr>
          </a:p>
        </p:txBody>
      </p:sp>
      <p:pic>
        <p:nvPicPr>
          <p:cNvPr id="3076" name="Picture 7" descr="ГОУ ДПО Т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001" r="84755" b="4999"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62602" y="3950970"/>
            <a:ext cx="4170679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b="0" spc="-10" dirty="0">
                <a:latin typeface="Calibri Light"/>
                <a:cs typeface="Calibri Light"/>
              </a:rPr>
              <a:t>Познакомьтесь</a:t>
            </a:r>
            <a:r>
              <a:rPr sz="2400" b="0" spc="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с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творчеством 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Пауля</a:t>
            </a:r>
            <a:r>
              <a:rPr sz="2400" b="0" spc="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Клее.</a:t>
            </a:r>
            <a:r>
              <a:rPr sz="2400" b="0" spc="-1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Рассмотрите </a:t>
            </a:r>
            <a:r>
              <a:rPr sz="2400" b="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представленные репродукции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5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подготовьте </a:t>
            </a:r>
            <a:r>
              <a:rPr sz="2400" b="0" dirty="0">
                <a:latin typeface="Calibri Light"/>
                <a:cs typeface="Calibri Light"/>
              </a:rPr>
              <a:t>к </a:t>
            </a:r>
            <a:r>
              <a:rPr sz="2400" b="0" spc="-5" dirty="0">
                <a:latin typeface="Calibri Light"/>
                <a:cs typeface="Calibri Light"/>
              </a:rPr>
              <a:t>выставке </a:t>
            </a:r>
            <a:r>
              <a:rPr sz="2400" b="0" dirty="0">
                <a:latin typeface="Calibri Light"/>
                <a:cs typeface="Calibri Light"/>
              </a:rPr>
              <a:t>в </a:t>
            </a:r>
            <a:r>
              <a:rPr sz="2400" b="0" spc="-5" dirty="0">
                <a:latin typeface="Calibri Light"/>
                <a:cs typeface="Calibri Light"/>
              </a:rPr>
              <a:t>вашем </a:t>
            </a:r>
            <a:r>
              <a:rPr sz="2400" b="0" spc="-5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классе</a:t>
            </a:r>
            <a:r>
              <a:rPr sz="2400" b="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два </a:t>
            </a:r>
            <a:r>
              <a:rPr sz="2400" b="0" spc="-10" dirty="0">
                <a:latin typeface="Calibri Light"/>
                <a:cs typeface="Calibri Light"/>
              </a:rPr>
              <a:t>экспоната,</a:t>
            </a:r>
            <a:endParaRPr sz="2400">
              <a:latin typeface="Calibri Light"/>
              <a:cs typeface="Calibri Light"/>
            </a:endParaRPr>
          </a:p>
          <a:p>
            <a:pPr marL="12700" marR="1116330">
              <a:lnSpc>
                <a:spcPts val="2590"/>
              </a:lnSpc>
              <a:spcBef>
                <a:spcPts val="40"/>
              </a:spcBef>
            </a:pPr>
            <a:r>
              <a:rPr sz="2400" b="0" dirty="0">
                <a:latin typeface="Calibri Light"/>
                <a:cs typeface="Calibri Light"/>
              </a:rPr>
              <a:t>выполненные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манере </a:t>
            </a:r>
            <a:r>
              <a:rPr sz="2400" b="0" spc="-5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художника.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736" y="133806"/>
            <a:ext cx="8718744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6730" marR="5080">
              <a:lnSpc>
                <a:spcPts val="3460"/>
              </a:lnSpc>
              <a:spcBef>
                <a:spcPts val="535"/>
              </a:spcBef>
            </a:pPr>
            <a:r>
              <a:rPr sz="3200" spc="-20" dirty="0"/>
              <a:t>Примеры</a:t>
            </a:r>
            <a:r>
              <a:rPr sz="3200" spc="-114" dirty="0"/>
              <a:t> </a:t>
            </a:r>
            <a:r>
              <a:rPr sz="3200" spc="-20" dirty="0"/>
              <a:t>заданий:</a:t>
            </a:r>
            <a:r>
              <a:rPr sz="3200" spc="-95" dirty="0"/>
              <a:t> </a:t>
            </a:r>
            <a:r>
              <a:rPr sz="3200" spc="-25" dirty="0"/>
              <a:t>визуальное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5188" y="729995"/>
            <a:ext cx="2839212" cy="2339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3785615"/>
            <a:ext cx="3496055" cy="2615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4397" y="6379565"/>
            <a:ext cx="201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latin typeface="Calibri Light"/>
                <a:cs typeface="Calibri Light"/>
              </a:rPr>
              <a:t>Пе</a:t>
            </a:r>
            <a:r>
              <a:rPr sz="1600" b="0" dirty="0">
                <a:latin typeface="Calibri Light"/>
                <a:cs typeface="Calibri Light"/>
              </a:rPr>
              <a:t>й</a:t>
            </a:r>
            <a:r>
              <a:rPr sz="1600" b="0" spc="-20" dirty="0">
                <a:latin typeface="Calibri Light"/>
                <a:cs typeface="Calibri Light"/>
              </a:rPr>
              <a:t>з</a:t>
            </a:r>
            <a:r>
              <a:rPr sz="1600" b="0" spc="-25" dirty="0">
                <a:latin typeface="Calibri Light"/>
                <a:cs typeface="Calibri Light"/>
              </a:rPr>
              <a:t>а</a:t>
            </a:r>
            <a:r>
              <a:rPr sz="1600" b="0" spc="-5" dirty="0">
                <a:latin typeface="Calibri Light"/>
                <a:cs typeface="Calibri Light"/>
              </a:rPr>
              <a:t>ж</a:t>
            </a:r>
            <a:r>
              <a:rPr sz="1600" b="0" spc="-6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с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з</a:t>
            </a:r>
            <a:r>
              <a:rPr sz="1600" b="0" spc="-5" dirty="0">
                <a:latin typeface="Calibri Light"/>
                <a:cs typeface="Calibri Light"/>
              </a:rPr>
              <a:t>а</a:t>
            </a:r>
            <a:r>
              <a:rPr sz="1600" b="0" spc="-15" dirty="0">
                <a:latin typeface="Calibri Light"/>
                <a:cs typeface="Calibri Light"/>
              </a:rPr>
              <a:t>ка</a:t>
            </a:r>
            <a:r>
              <a:rPr sz="1600" b="0" spc="-10" dirty="0">
                <a:latin typeface="Calibri Light"/>
                <a:cs typeface="Calibri Light"/>
              </a:rPr>
              <a:t>т</a:t>
            </a:r>
            <a:r>
              <a:rPr sz="1600" b="0" spc="-25" dirty="0">
                <a:latin typeface="Calibri Light"/>
                <a:cs typeface="Calibri Light"/>
              </a:rPr>
              <a:t>о</a:t>
            </a:r>
            <a:r>
              <a:rPr sz="1600" b="0" spc="-20" dirty="0">
                <a:latin typeface="Calibri Light"/>
                <a:cs typeface="Calibri Light"/>
              </a:rPr>
              <a:t>м</a:t>
            </a:r>
            <a:r>
              <a:rPr sz="1600" b="0" spc="-5" dirty="0">
                <a:latin typeface="Calibri Light"/>
                <a:cs typeface="Calibri Light"/>
              </a:rPr>
              <a:t>,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192</a:t>
            </a:r>
            <a:r>
              <a:rPr sz="1600" b="0" spc="-5" dirty="0">
                <a:latin typeface="Calibri Light"/>
                <a:cs typeface="Calibri Light"/>
              </a:rPr>
              <a:t>3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3414" y="3378200"/>
            <a:ext cx="157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latin typeface="Calibri Light"/>
                <a:cs typeface="Calibri Light"/>
              </a:rPr>
              <a:t>Ш</a:t>
            </a:r>
            <a:r>
              <a:rPr sz="1600" b="0" spc="-15" dirty="0">
                <a:latin typeface="Calibri Light"/>
                <a:cs typeface="Calibri Light"/>
              </a:rPr>
              <a:t>ес</a:t>
            </a:r>
            <a:r>
              <a:rPr sz="1600" b="0" spc="-10" dirty="0">
                <a:latin typeface="Calibri Light"/>
                <a:cs typeface="Calibri Light"/>
              </a:rPr>
              <a:t>т</a:t>
            </a:r>
            <a:r>
              <a:rPr sz="1600" b="0" spc="-5" dirty="0">
                <a:latin typeface="Calibri Light"/>
                <a:cs typeface="Calibri Light"/>
              </a:rPr>
              <a:t>ь</a:t>
            </a:r>
            <a:r>
              <a:rPr sz="1600" b="0" spc="-6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т</a:t>
            </a:r>
            <a:r>
              <a:rPr sz="1600" b="0" spc="-10" dirty="0">
                <a:latin typeface="Calibri Light"/>
                <a:cs typeface="Calibri Light"/>
              </a:rPr>
              <a:t>и</a:t>
            </a:r>
            <a:r>
              <a:rPr sz="1600" b="0" spc="-15" dirty="0">
                <a:latin typeface="Calibri Light"/>
                <a:cs typeface="Calibri Light"/>
              </a:rPr>
              <a:t>п</a:t>
            </a:r>
            <a:r>
              <a:rPr sz="1600" b="0" spc="-10" dirty="0">
                <a:latin typeface="Calibri Light"/>
                <a:cs typeface="Calibri Light"/>
              </a:rPr>
              <a:t>о</a:t>
            </a:r>
            <a:r>
              <a:rPr sz="1600" b="0" spc="-20" dirty="0">
                <a:latin typeface="Calibri Light"/>
                <a:cs typeface="Calibri Light"/>
              </a:rPr>
              <a:t>в</a:t>
            </a:r>
            <a:r>
              <a:rPr sz="1600" b="0" spc="-5" dirty="0">
                <a:latin typeface="Calibri Light"/>
                <a:cs typeface="Calibri Light"/>
              </a:rPr>
              <a:t>,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192</a:t>
            </a:r>
            <a:r>
              <a:rPr sz="1600" b="0" spc="-5" dirty="0">
                <a:latin typeface="Calibri Light"/>
                <a:cs typeface="Calibri Light"/>
              </a:rPr>
              <a:t>1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539" y="3148075"/>
            <a:ext cx="2283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5" dirty="0">
                <a:latin typeface="Calibri Light"/>
                <a:cs typeface="Calibri Light"/>
              </a:rPr>
              <a:t>Щ</a:t>
            </a:r>
            <a:r>
              <a:rPr sz="1600" b="0" spc="-10" dirty="0">
                <a:latin typeface="Calibri Light"/>
                <a:cs typeface="Calibri Light"/>
              </a:rPr>
              <a:t>е</a:t>
            </a:r>
            <a:r>
              <a:rPr sz="1600" b="0" spc="-15" dirty="0">
                <a:latin typeface="Calibri Light"/>
                <a:cs typeface="Calibri Light"/>
              </a:rPr>
              <a:t>б</a:t>
            </a:r>
            <a:r>
              <a:rPr sz="1600" b="0" spc="-30" dirty="0">
                <a:latin typeface="Calibri Light"/>
                <a:cs typeface="Calibri Light"/>
              </a:rPr>
              <a:t>е</a:t>
            </a:r>
            <a:r>
              <a:rPr sz="1600" b="0" spc="-20" dirty="0">
                <a:latin typeface="Calibri Light"/>
                <a:cs typeface="Calibri Light"/>
              </a:rPr>
              <a:t>ч</a:t>
            </a:r>
            <a:r>
              <a:rPr sz="1600" b="0" spc="-15" dirty="0">
                <a:latin typeface="Calibri Light"/>
                <a:cs typeface="Calibri Light"/>
              </a:rPr>
              <a:t>у</a:t>
            </a:r>
            <a:r>
              <a:rPr sz="1600" b="0" spc="-25" dirty="0">
                <a:latin typeface="Calibri Light"/>
                <a:cs typeface="Calibri Light"/>
              </a:rPr>
              <a:t>щ</a:t>
            </a:r>
            <a:r>
              <a:rPr sz="1600" b="0" spc="-15" dirty="0">
                <a:latin typeface="Calibri Light"/>
                <a:cs typeface="Calibri Light"/>
              </a:rPr>
              <a:t>и</a:t>
            </a:r>
            <a:r>
              <a:rPr sz="1600" b="0" spc="-5" dirty="0">
                <a:latin typeface="Calibri Light"/>
                <a:cs typeface="Calibri Light"/>
              </a:rPr>
              <a:t>е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м</a:t>
            </a:r>
            <a:r>
              <a:rPr sz="1600" b="0" spc="-20" dirty="0">
                <a:latin typeface="Calibri Light"/>
                <a:cs typeface="Calibri Light"/>
              </a:rPr>
              <a:t>а</a:t>
            </a:r>
            <a:r>
              <a:rPr sz="1600" b="0" spc="-25" dirty="0">
                <a:latin typeface="Calibri Light"/>
                <a:cs typeface="Calibri Light"/>
              </a:rPr>
              <a:t>ш</a:t>
            </a:r>
            <a:r>
              <a:rPr sz="1600" b="0" spc="-15" dirty="0">
                <a:latin typeface="Calibri Light"/>
                <a:cs typeface="Calibri Light"/>
              </a:rPr>
              <a:t>и</a:t>
            </a:r>
            <a:r>
              <a:rPr sz="1600" b="0" spc="-25" dirty="0">
                <a:latin typeface="Calibri Light"/>
                <a:cs typeface="Calibri Light"/>
              </a:rPr>
              <a:t>н</a:t>
            </a:r>
            <a:r>
              <a:rPr sz="1600" b="0" spc="-20" dirty="0">
                <a:latin typeface="Calibri Light"/>
                <a:cs typeface="Calibri Light"/>
              </a:rPr>
              <a:t>ы</a:t>
            </a:r>
            <a:r>
              <a:rPr sz="1600" b="0" spc="-5" dirty="0">
                <a:latin typeface="Calibri Light"/>
                <a:cs typeface="Calibri Light"/>
              </a:rPr>
              <a:t>,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192</a:t>
            </a:r>
            <a:r>
              <a:rPr sz="1600" b="0" spc="-5" dirty="0">
                <a:latin typeface="Calibri Light"/>
                <a:cs typeface="Calibri Light"/>
              </a:rPr>
              <a:t>2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9388" y="1112519"/>
            <a:ext cx="3223260" cy="22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3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620" y="186055"/>
            <a:ext cx="668845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75" dirty="0"/>
              <a:t> </a:t>
            </a:r>
            <a:r>
              <a:rPr sz="3200" spc="-25" dirty="0"/>
              <a:t>заданий:</a:t>
            </a:r>
            <a:r>
              <a:rPr sz="3200" spc="-65" dirty="0"/>
              <a:t> </a:t>
            </a:r>
            <a:r>
              <a:rPr sz="3200" spc="-25" dirty="0"/>
              <a:t>решение</a:t>
            </a:r>
            <a:r>
              <a:rPr sz="3200" spc="-85" dirty="0"/>
              <a:t> </a:t>
            </a:r>
            <a:r>
              <a:rPr sz="3200" spc="-30" dirty="0"/>
              <a:t>социальных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7263" y="1979803"/>
            <a:ext cx="7877809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347345">
              <a:lnSpc>
                <a:spcPct val="100000"/>
              </a:lnSpc>
              <a:spcBef>
                <a:spcPts val="100"/>
              </a:spcBef>
              <a:buFont typeface="Arial"/>
              <a:buAutoNum type="arabicParenBoth"/>
              <a:tabLst>
                <a:tab pos="850265" algn="l"/>
              </a:tabLst>
            </a:pPr>
            <a:r>
              <a:rPr sz="2400" b="1" i="1" spc="-10" dirty="0">
                <a:latin typeface="Arial"/>
                <a:cs typeface="Arial"/>
              </a:rPr>
              <a:t>погружение</a:t>
            </a:r>
            <a:r>
              <a:rPr sz="2400" b="1" i="1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проблему,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имеющую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социальный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фокус;</a:t>
            </a:r>
            <a:endParaRPr sz="2400">
              <a:latin typeface="Arial"/>
              <a:cs typeface="Arial"/>
            </a:endParaRPr>
          </a:p>
          <a:p>
            <a:pPr marL="870585" indent="-511175">
              <a:lnSpc>
                <a:spcPct val="100000"/>
              </a:lnSpc>
              <a:spcBef>
                <a:spcPts val="994"/>
              </a:spcBef>
              <a:buFont typeface="Arial"/>
              <a:buAutoNum type="arabicParenBoth"/>
              <a:tabLst>
                <a:tab pos="870585" algn="l"/>
                <a:tab pos="871219" algn="l"/>
                <a:tab pos="2943225" algn="l"/>
                <a:tab pos="4757420" algn="l"/>
                <a:tab pos="5624830" algn="l"/>
                <a:tab pos="6281420" algn="l"/>
              </a:tabLst>
            </a:pPr>
            <a:r>
              <a:rPr sz="2400" b="1" i="1" spc="-5" dirty="0">
                <a:latin typeface="Arial"/>
                <a:cs typeface="Arial"/>
              </a:rPr>
              <a:t>выдвижение	различных	</a:t>
            </a:r>
            <a:r>
              <a:rPr sz="2400" b="1" i="1" dirty="0">
                <a:latin typeface="Arial"/>
                <a:cs typeface="Arial"/>
              </a:rPr>
              <a:t>идей	</a:t>
            </a:r>
            <a:r>
              <a:rPr sz="2400" dirty="0">
                <a:latin typeface="Arial"/>
                <a:cs typeface="Arial"/>
              </a:rPr>
              <a:t>для	</a:t>
            </a:r>
            <a:r>
              <a:rPr sz="2400" spc="-15" dirty="0">
                <a:latin typeface="Arial"/>
                <a:cs typeface="Arial"/>
              </a:rPr>
              <a:t>возможных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3203828"/>
            <a:ext cx="787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  <a:tab pos="2576195" algn="l"/>
                <a:tab pos="4550410" algn="l"/>
                <a:tab pos="6113780" algn="l"/>
              </a:tabLst>
            </a:pPr>
            <a:r>
              <a:rPr sz="2400" spc="-10" dirty="0">
                <a:latin typeface="Arial"/>
                <a:cs typeface="Arial"/>
              </a:rPr>
              <a:t>путей	</a:t>
            </a:r>
            <a:r>
              <a:rPr sz="2400" spc="-5" dirty="0">
                <a:latin typeface="Arial"/>
                <a:cs typeface="Arial"/>
              </a:rPr>
              <a:t>решения	</a:t>
            </a:r>
            <a:r>
              <a:rPr sz="2400" dirty="0">
                <a:latin typeface="Arial"/>
                <a:cs typeface="Arial"/>
              </a:rPr>
              <a:t>социальных	</a:t>
            </a:r>
            <a:r>
              <a:rPr sz="2400" spc="-20" dirty="0">
                <a:latin typeface="Arial"/>
                <a:cs typeface="Arial"/>
              </a:rPr>
              <a:t>проблем,	отвечающих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63" y="3443097"/>
            <a:ext cx="7880350" cy="2235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latin typeface="Arial"/>
                <a:cs typeface="Arial"/>
              </a:rPr>
              <a:t>заданному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сценарию;</a:t>
            </a:r>
            <a:endParaRPr sz="2400">
              <a:latin typeface="Arial"/>
              <a:cs typeface="Arial"/>
            </a:endParaRPr>
          </a:p>
          <a:p>
            <a:pPr marL="12700" marR="5080" indent="347345">
              <a:lnSpc>
                <a:spcPct val="100000"/>
              </a:lnSpc>
              <a:spcBef>
                <a:spcPts val="994"/>
              </a:spcBef>
              <a:buFont typeface="Arial"/>
              <a:buAutoNum type="arabicParenBoth" startAt="3"/>
              <a:tabLst>
                <a:tab pos="862965" algn="l"/>
                <a:tab pos="863600" algn="l"/>
                <a:tab pos="2044064" algn="l"/>
                <a:tab pos="7680959" algn="l"/>
              </a:tabLst>
            </a:pPr>
            <a:r>
              <a:rPr sz="2400" b="1" i="1" dirty="0">
                <a:latin typeface="Arial"/>
                <a:cs typeface="Arial"/>
              </a:rPr>
              <a:t>о</a:t>
            </a:r>
            <a:r>
              <a:rPr sz="2400" b="1" i="1" spc="-105" dirty="0">
                <a:latin typeface="Arial"/>
                <a:cs typeface="Arial"/>
              </a:rPr>
              <a:t>ц</a:t>
            </a:r>
            <a:r>
              <a:rPr sz="2400" b="1" i="1" spc="-5" dirty="0">
                <a:latin typeface="Arial"/>
                <a:cs typeface="Arial"/>
              </a:rPr>
              <a:t>ен</a:t>
            </a:r>
            <a:r>
              <a:rPr sz="2400" b="1" i="1" spc="15" dirty="0">
                <a:latin typeface="Arial"/>
                <a:cs typeface="Arial"/>
              </a:rPr>
              <a:t>к</a:t>
            </a:r>
            <a:r>
              <a:rPr sz="2400" b="1" i="1" dirty="0">
                <a:latin typeface="Arial"/>
                <a:cs typeface="Arial"/>
              </a:rPr>
              <a:t>а	ор</a:t>
            </a:r>
            <a:r>
              <a:rPr sz="2400" b="1" i="1" spc="-15" dirty="0">
                <a:latin typeface="Arial"/>
                <a:cs typeface="Arial"/>
              </a:rPr>
              <a:t>и</a:t>
            </a:r>
            <a:r>
              <a:rPr sz="2400" b="1" i="1" dirty="0">
                <a:latin typeface="Arial"/>
                <a:cs typeface="Arial"/>
              </a:rPr>
              <a:t>гин</a:t>
            </a:r>
            <a:r>
              <a:rPr sz="2400" b="1" i="1" spc="25" dirty="0">
                <a:latin typeface="Arial"/>
                <a:cs typeface="Arial"/>
              </a:rPr>
              <a:t>а</a:t>
            </a:r>
            <a:r>
              <a:rPr sz="2400" b="1" i="1" spc="-5" dirty="0">
                <a:latin typeface="Arial"/>
                <a:cs typeface="Arial"/>
              </a:rPr>
              <a:t>ль</a:t>
            </a:r>
            <a:r>
              <a:rPr sz="2400" b="1" i="1" dirty="0">
                <a:latin typeface="Arial"/>
                <a:cs typeface="Arial"/>
              </a:rPr>
              <a:t>ности,</a:t>
            </a:r>
            <a:r>
              <a:rPr sz="2400" b="1" i="1" spc="325" dirty="0">
                <a:latin typeface="Arial"/>
                <a:cs typeface="Arial"/>
              </a:rPr>
              <a:t> </a:t>
            </a:r>
            <a:r>
              <a:rPr sz="2400" b="1" i="1" spc="-45" dirty="0">
                <a:latin typeface="Arial"/>
                <a:cs typeface="Arial"/>
              </a:rPr>
              <a:t>э</a:t>
            </a:r>
            <a:r>
              <a:rPr sz="2400" b="1" i="1" dirty="0">
                <a:latin typeface="Arial"/>
                <a:cs typeface="Arial"/>
              </a:rPr>
              <a:t>ффе</a:t>
            </a:r>
            <a:r>
              <a:rPr sz="2400" b="1" i="1" spc="-10" dirty="0">
                <a:latin typeface="Arial"/>
                <a:cs typeface="Arial"/>
              </a:rPr>
              <a:t>к</a:t>
            </a:r>
            <a:r>
              <a:rPr sz="2400" b="1" i="1" spc="10" dirty="0">
                <a:latin typeface="Arial"/>
                <a:cs typeface="Arial"/>
              </a:rPr>
              <a:t>т</a:t>
            </a:r>
            <a:r>
              <a:rPr sz="2400" b="1" i="1" dirty="0">
                <a:latin typeface="Arial"/>
                <a:cs typeface="Arial"/>
              </a:rPr>
              <a:t>ивности	и  </a:t>
            </a:r>
            <a:r>
              <a:rPr sz="2400" b="1" i="1" spc="-10" dirty="0">
                <a:latin typeface="Arial"/>
                <a:cs typeface="Arial"/>
              </a:rPr>
              <a:t>осуществимости</a:t>
            </a:r>
            <a:r>
              <a:rPr sz="2400" b="1" i="1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собственных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или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чужих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решений;</a:t>
            </a:r>
            <a:endParaRPr sz="2400">
              <a:latin typeface="Arial"/>
              <a:cs typeface="Arial"/>
            </a:endParaRPr>
          </a:p>
          <a:p>
            <a:pPr marL="12700" marR="6350" indent="347345">
              <a:lnSpc>
                <a:spcPct val="100000"/>
              </a:lnSpc>
              <a:spcBef>
                <a:spcPts val="1010"/>
              </a:spcBef>
              <a:buAutoNum type="arabicParenBoth" startAt="3"/>
              <a:tabLst>
                <a:tab pos="850265" algn="l"/>
              </a:tabLst>
            </a:pPr>
            <a:r>
              <a:rPr sz="2400" spc="-25" dirty="0">
                <a:latin typeface="Arial"/>
                <a:cs typeface="Arial"/>
              </a:rPr>
              <a:t>вовлечение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непрерывный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процесс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построения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знания</a:t>
            </a:r>
            <a:r>
              <a:rPr sz="2400" dirty="0">
                <a:latin typeface="Arial"/>
                <a:cs typeface="Arial"/>
              </a:rPr>
              <a:t> и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совершенствование</a:t>
            </a:r>
            <a:r>
              <a:rPr sz="2400" b="1" i="1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решения;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9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1374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Примеры</a:t>
            </a:r>
            <a:r>
              <a:rPr sz="3200" spc="-105" dirty="0"/>
              <a:t> </a:t>
            </a:r>
            <a:r>
              <a:rPr sz="3200" spc="-25" dirty="0"/>
              <a:t>заданий:</a:t>
            </a:r>
            <a:r>
              <a:rPr sz="3200" spc="-85" dirty="0"/>
              <a:t> </a:t>
            </a:r>
            <a:r>
              <a:rPr sz="3200" spc="-25" dirty="0"/>
              <a:t>решение</a:t>
            </a:r>
            <a:r>
              <a:rPr sz="3200" spc="-95" dirty="0"/>
              <a:t> </a:t>
            </a:r>
            <a:r>
              <a:rPr sz="3200" spc="-25" dirty="0"/>
              <a:t>социальных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58" y="1533597"/>
            <a:ext cx="7509113" cy="43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303657"/>
            <a:ext cx="765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Модели</a:t>
            </a:r>
            <a:r>
              <a:rPr sz="3200" spc="-80" dirty="0"/>
              <a:t> </a:t>
            </a:r>
            <a:r>
              <a:rPr sz="3200" spc="-25" dirty="0"/>
              <a:t>заданий:</a:t>
            </a:r>
            <a:r>
              <a:rPr sz="3200" spc="-70" dirty="0"/>
              <a:t> </a:t>
            </a:r>
            <a:r>
              <a:rPr sz="3200" spc="-25" dirty="0"/>
              <a:t>решение</a:t>
            </a:r>
            <a:r>
              <a:rPr sz="3200" spc="-90" dirty="0"/>
              <a:t> </a:t>
            </a:r>
            <a:r>
              <a:rPr sz="3200" spc="-25" dirty="0"/>
              <a:t>научных</a:t>
            </a:r>
            <a:r>
              <a:rPr sz="3200" spc="-75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509776"/>
            <a:ext cx="8329295" cy="5172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Возможные</a:t>
            </a:r>
            <a:r>
              <a:rPr sz="2000" spc="-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сюжеты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замысел</a:t>
            </a:r>
            <a:r>
              <a:rPr sz="2000" spc="-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новой</a:t>
            </a:r>
            <a:r>
              <a:rPr sz="2000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идеи,</a:t>
            </a:r>
            <a:r>
              <a:rPr sz="2000" spc="-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привносящей</a:t>
            </a:r>
            <a:r>
              <a:rPr sz="2000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D75B6"/>
                </a:solidFill>
                <a:latin typeface="Arial"/>
                <a:cs typeface="Arial"/>
              </a:rPr>
              <a:t>вклад</a:t>
            </a:r>
            <a:r>
              <a:rPr sz="2000" spc="-2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D75B6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научное</a:t>
            </a:r>
            <a:r>
              <a:rPr sz="2000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знание;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замысел</a:t>
            </a:r>
            <a:r>
              <a:rPr sz="2000" spc="-6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D75B6"/>
                </a:solidFill>
                <a:latin typeface="Arial"/>
                <a:cs typeface="Arial"/>
              </a:rPr>
              <a:t>эксперимента</a:t>
            </a:r>
            <a:r>
              <a:rPr sz="2000" spc="-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для</a:t>
            </a: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проверки</a:t>
            </a:r>
            <a:r>
              <a:rPr sz="2000" spc="-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гипотезы;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замысел</a:t>
            </a:r>
            <a:r>
              <a:rPr sz="2000" spc="-6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D75B6"/>
                </a:solidFill>
                <a:latin typeface="Arial"/>
                <a:cs typeface="Arial"/>
              </a:rPr>
              <a:t>эксперимента</a:t>
            </a:r>
            <a:r>
              <a:rPr sz="2000" spc="-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для</a:t>
            </a:r>
            <a:r>
              <a:rPr sz="2000" spc="-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развития</a:t>
            </a:r>
            <a:r>
              <a:rPr sz="2000" spc="-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научной</a:t>
            </a:r>
            <a:r>
              <a:rPr sz="2000" spc="-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идеи;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изобретение,</a:t>
            </a:r>
            <a:r>
              <a:rPr sz="2000" spc="-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имеющее</a:t>
            </a: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прикладную</a:t>
            </a:r>
            <a:r>
              <a:rPr sz="2000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ценность;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планирование</a:t>
            </a:r>
            <a:r>
              <a:rPr sz="2000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новых</a:t>
            </a:r>
            <a:r>
              <a:rPr sz="2000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областей</a:t>
            </a:r>
            <a:r>
              <a:rPr sz="2000" spc="-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применения</a:t>
            </a:r>
            <a:r>
              <a:rPr sz="2000" spc="-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Arial"/>
                <a:cs typeface="Arial"/>
              </a:rPr>
              <a:t>научной/инженерной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2000" spc="-15" dirty="0">
                <a:solidFill>
                  <a:srgbClr val="2D75B6"/>
                </a:solidFill>
                <a:latin typeface="Arial"/>
                <a:cs typeface="Arial"/>
              </a:rPr>
              <a:t>деятельности.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65"/>
              </a:spcBef>
            </a:pPr>
            <a:r>
              <a:rPr sz="2000" b="1" dirty="0">
                <a:latin typeface="Arial"/>
                <a:cs typeface="Arial"/>
              </a:rPr>
              <a:t>Примеры</a:t>
            </a:r>
            <a:endParaRPr sz="2000">
              <a:latin typeface="Arial"/>
              <a:cs typeface="Arial"/>
            </a:endParaRPr>
          </a:p>
          <a:p>
            <a:pPr marL="276225" marR="61594" indent="-264160">
              <a:lnSpc>
                <a:spcPct val="80000"/>
              </a:lnSpc>
              <a:spcBef>
                <a:spcPts val="994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5" dirty="0">
                <a:latin typeface="Arial"/>
                <a:cs typeface="Arial"/>
              </a:rPr>
              <a:t>по данным </a:t>
            </a:r>
            <a:r>
              <a:rPr sz="2000" spc="-20" dirty="0">
                <a:latin typeface="Arial"/>
                <a:cs typeface="Arial"/>
              </a:rPr>
              <a:t>наблюдений </a:t>
            </a:r>
            <a:r>
              <a:rPr sz="2000" spc="-5" dirty="0">
                <a:latin typeface="Arial"/>
                <a:cs typeface="Arial"/>
              </a:rPr>
              <a:t>поставить </a:t>
            </a:r>
            <a:r>
              <a:rPr sz="2000" spc="-15" dirty="0">
                <a:latin typeface="Arial"/>
                <a:cs typeface="Arial"/>
              </a:rPr>
              <a:t>исследовательские </a:t>
            </a:r>
            <a:r>
              <a:rPr sz="2000" spc="-5" dirty="0">
                <a:latin typeface="Arial"/>
                <a:cs typeface="Arial"/>
              </a:rPr>
              <a:t>вопросы или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выдвинуть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гипотезы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ts val="2160"/>
              </a:lnSpc>
              <a:spcBef>
                <a:spcPts val="525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15" dirty="0">
                <a:latin typeface="Arial"/>
                <a:cs typeface="Arial"/>
              </a:rPr>
              <a:t>используя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различное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оборудование,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изобрести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что-либо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ts val="2160"/>
              </a:lnSpc>
            </a:pPr>
            <a:r>
              <a:rPr sz="2000" spc="-10" dirty="0">
                <a:latin typeface="Arial"/>
                <a:cs typeface="Arial"/>
              </a:rPr>
              <a:t>лабораторных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условиях,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 усовершенствовать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своё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изобретение,</a:t>
            </a:r>
            <a:endParaRPr sz="2000">
              <a:latin typeface="Arial"/>
              <a:cs typeface="Arial"/>
            </a:endParaRPr>
          </a:p>
          <a:p>
            <a:pPr marL="276225" marR="5080" indent="-264160">
              <a:lnSpc>
                <a:spcPts val="1920"/>
              </a:lnSpc>
              <a:spcBef>
                <a:spcPts val="980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10" dirty="0">
                <a:latin typeface="Arial"/>
                <a:cs typeface="Arial"/>
              </a:rPr>
              <a:t>предложить </a:t>
            </a:r>
            <a:r>
              <a:rPr sz="2000" spc="-5" dirty="0">
                <a:latin typeface="Arial"/>
                <a:cs typeface="Arial"/>
              </a:rPr>
              <a:t>различные </a:t>
            </a:r>
            <a:r>
              <a:rPr sz="2000" spc="-25" dirty="0">
                <a:latin typeface="Arial"/>
                <a:cs typeface="Arial"/>
              </a:rPr>
              <a:t>методы, </a:t>
            </a:r>
            <a:r>
              <a:rPr sz="2000" spc="-10" dirty="0">
                <a:latin typeface="Arial"/>
                <a:cs typeface="Arial"/>
              </a:rPr>
              <a:t>позволяющие продемонстрировать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определённые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свойства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данных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или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геометрических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фигур</a:t>
            </a:r>
            <a:endParaRPr sz="2000">
              <a:latin typeface="Arial"/>
              <a:cs typeface="Arial"/>
            </a:endParaRPr>
          </a:p>
          <a:p>
            <a:pPr marL="276225" indent="-264160">
              <a:lnSpc>
                <a:spcPts val="2160"/>
              </a:lnSpc>
              <a:spcBef>
                <a:spcPts val="535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20" dirty="0">
                <a:latin typeface="Arial"/>
                <a:cs typeface="Arial"/>
              </a:rPr>
              <a:t>сделать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как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можно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больше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валидных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выводов,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следующих </a:t>
            </a:r>
            <a:r>
              <a:rPr sz="2000" spc="-5" dirty="0">
                <a:latin typeface="Arial"/>
                <a:cs typeface="Arial"/>
              </a:rPr>
              <a:t>из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ts val="2160"/>
              </a:lnSpc>
            </a:pPr>
            <a:r>
              <a:rPr sz="2000" spc="-15" dirty="0">
                <a:latin typeface="Arial"/>
                <a:cs typeface="Arial"/>
              </a:rPr>
              <a:t>представленного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набора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данных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00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8965" y="5754257"/>
            <a:ext cx="670406" cy="1568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4" name="object 4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415784" y="5812155"/>
            <a:ext cx="185261" cy="11430"/>
          </a:xfrm>
          <a:custGeom>
            <a:avLst/>
            <a:gdLst/>
            <a:ahLst/>
            <a:cxnLst/>
            <a:rect l="l" t="t" r="r" b="b"/>
            <a:pathLst>
              <a:path w="247015" h="15240">
                <a:moveTo>
                  <a:pt x="246888" y="0"/>
                </a:moveTo>
                <a:lnTo>
                  <a:pt x="1524" y="0"/>
                </a:lnTo>
                <a:lnTo>
                  <a:pt x="0" y="15239"/>
                </a:lnTo>
                <a:lnTo>
                  <a:pt x="246888" y="15239"/>
                </a:lnTo>
                <a:lnTo>
                  <a:pt x="246888" y="0"/>
                </a:lnTo>
                <a:close/>
              </a:path>
            </a:pathLst>
          </a:custGeom>
          <a:solidFill>
            <a:srgbClr val="2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117460" y="5733288"/>
            <a:ext cx="485775" cy="168116"/>
            <a:chOff x="9489947" y="6501384"/>
            <a:chExt cx="647700" cy="224154"/>
          </a:xfrm>
        </p:grpSpPr>
        <p:sp>
          <p:nvSpPr>
            <p:cNvPr id="8" name="object 8"/>
            <p:cNvSpPr/>
            <p:nvPr/>
          </p:nvSpPr>
          <p:spPr>
            <a:xfrm>
              <a:off x="9489948" y="6658356"/>
              <a:ext cx="647700" cy="67310"/>
            </a:xfrm>
            <a:custGeom>
              <a:avLst/>
              <a:gdLst/>
              <a:ahLst/>
              <a:cxnLst/>
              <a:rect l="l" t="t" r="r" b="b"/>
              <a:pathLst>
                <a:path w="647700" h="67309">
                  <a:moveTo>
                    <a:pt x="56388" y="0"/>
                  </a:moveTo>
                  <a:lnTo>
                    <a:pt x="0" y="0"/>
                  </a:lnTo>
                  <a:lnTo>
                    <a:pt x="0" y="2933"/>
                  </a:lnTo>
                  <a:lnTo>
                    <a:pt x="6985" y="4483"/>
                  </a:lnTo>
                  <a:lnTo>
                    <a:pt x="6985" y="48856"/>
                  </a:lnTo>
                  <a:lnTo>
                    <a:pt x="0" y="50406"/>
                  </a:lnTo>
                  <a:lnTo>
                    <a:pt x="0" y="53340"/>
                  </a:lnTo>
                  <a:lnTo>
                    <a:pt x="24384" y="53340"/>
                  </a:lnTo>
                  <a:lnTo>
                    <a:pt x="24384" y="50406"/>
                  </a:lnTo>
                  <a:lnTo>
                    <a:pt x="17526" y="48856"/>
                  </a:lnTo>
                  <a:lnTo>
                    <a:pt x="17526" y="5181"/>
                  </a:lnTo>
                  <a:lnTo>
                    <a:pt x="38227" y="5181"/>
                  </a:lnTo>
                  <a:lnTo>
                    <a:pt x="38227" y="48856"/>
                  </a:lnTo>
                  <a:lnTo>
                    <a:pt x="31369" y="50406"/>
                  </a:lnTo>
                  <a:lnTo>
                    <a:pt x="31369" y="53340"/>
                  </a:lnTo>
                  <a:lnTo>
                    <a:pt x="56388" y="53340"/>
                  </a:lnTo>
                  <a:lnTo>
                    <a:pt x="56388" y="50406"/>
                  </a:lnTo>
                  <a:lnTo>
                    <a:pt x="49403" y="48856"/>
                  </a:lnTo>
                  <a:lnTo>
                    <a:pt x="49403" y="4483"/>
                  </a:lnTo>
                  <a:lnTo>
                    <a:pt x="56388" y="2933"/>
                  </a:lnTo>
                  <a:lnTo>
                    <a:pt x="56388" y="0"/>
                  </a:lnTo>
                  <a:close/>
                </a:path>
                <a:path w="647700" h="67309">
                  <a:moveTo>
                    <a:pt x="105156" y="4483"/>
                  </a:moveTo>
                  <a:lnTo>
                    <a:pt x="103924" y="3619"/>
                  </a:lnTo>
                  <a:lnTo>
                    <a:pt x="98806" y="0"/>
                  </a:lnTo>
                  <a:lnTo>
                    <a:pt x="94615" y="0"/>
                  </a:lnTo>
                  <a:lnTo>
                    <a:pt x="94615" y="8801"/>
                  </a:lnTo>
                  <a:lnTo>
                    <a:pt x="94615" y="21234"/>
                  </a:lnTo>
                  <a:lnTo>
                    <a:pt x="93218" y="26238"/>
                  </a:lnTo>
                  <a:lnTo>
                    <a:pt x="88900" y="27787"/>
                  </a:lnTo>
                  <a:lnTo>
                    <a:pt x="82550" y="27787"/>
                  </a:lnTo>
                  <a:lnTo>
                    <a:pt x="82550" y="3619"/>
                  </a:lnTo>
                  <a:lnTo>
                    <a:pt x="87503" y="3619"/>
                  </a:lnTo>
                  <a:lnTo>
                    <a:pt x="88900" y="4483"/>
                  </a:lnTo>
                  <a:lnTo>
                    <a:pt x="91694" y="5181"/>
                  </a:lnTo>
                  <a:lnTo>
                    <a:pt x="94615" y="8801"/>
                  </a:lnTo>
                  <a:lnTo>
                    <a:pt x="94615" y="0"/>
                  </a:lnTo>
                  <a:lnTo>
                    <a:pt x="65532" y="0"/>
                  </a:lnTo>
                  <a:lnTo>
                    <a:pt x="65532" y="2933"/>
                  </a:lnTo>
                  <a:lnTo>
                    <a:pt x="71882" y="4483"/>
                  </a:lnTo>
                  <a:lnTo>
                    <a:pt x="71882" y="48856"/>
                  </a:lnTo>
                  <a:lnTo>
                    <a:pt x="65532" y="50406"/>
                  </a:lnTo>
                  <a:lnTo>
                    <a:pt x="65532" y="53340"/>
                  </a:lnTo>
                  <a:lnTo>
                    <a:pt x="91694" y="53340"/>
                  </a:lnTo>
                  <a:lnTo>
                    <a:pt x="91694" y="50406"/>
                  </a:lnTo>
                  <a:lnTo>
                    <a:pt x="88900" y="49720"/>
                  </a:lnTo>
                  <a:lnTo>
                    <a:pt x="82550" y="48856"/>
                  </a:lnTo>
                  <a:lnTo>
                    <a:pt x="82550" y="30721"/>
                  </a:lnTo>
                  <a:lnTo>
                    <a:pt x="88900" y="30721"/>
                  </a:lnTo>
                  <a:lnTo>
                    <a:pt x="99568" y="30035"/>
                  </a:lnTo>
                  <a:lnTo>
                    <a:pt x="101981" y="27787"/>
                  </a:lnTo>
                  <a:lnTo>
                    <a:pt x="105156" y="24853"/>
                  </a:lnTo>
                  <a:lnTo>
                    <a:pt x="105156" y="4483"/>
                  </a:lnTo>
                  <a:close/>
                </a:path>
                <a:path w="647700" h="67309">
                  <a:moveTo>
                    <a:pt x="167640" y="26250"/>
                  </a:moveTo>
                  <a:lnTo>
                    <a:pt x="165950" y="14960"/>
                  </a:lnTo>
                  <a:lnTo>
                    <a:pt x="161048" y="6756"/>
                  </a:lnTo>
                  <a:lnTo>
                    <a:pt x="155829" y="3479"/>
                  </a:lnTo>
                  <a:lnTo>
                    <a:pt x="155829" y="28435"/>
                  </a:lnTo>
                  <a:lnTo>
                    <a:pt x="155028" y="36360"/>
                  </a:lnTo>
                  <a:lnTo>
                    <a:pt x="152565" y="43446"/>
                  </a:lnTo>
                  <a:lnTo>
                    <a:pt x="148272" y="48539"/>
                  </a:lnTo>
                  <a:lnTo>
                    <a:pt x="141986" y="50482"/>
                  </a:lnTo>
                  <a:lnTo>
                    <a:pt x="141351" y="50482"/>
                  </a:lnTo>
                  <a:lnTo>
                    <a:pt x="136042" y="48806"/>
                  </a:lnTo>
                  <a:lnTo>
                    <a:pt x="131673" y="44386"/>
                  </a:lnTo>
                  <a:lnTo>
                    <a:pt x="128714" y="36614"/>
                  </a:lnTo>
                  <a:lnTo>
                    <a:pt x="127635" y="24904"/>
                  </a:lnTo>
                  <a:lnTo>
                    <a:pt x="128612" y="14960"/>
                  </a:lnTo>
                  <a:lnTo>
                    <a:pt x="131394" y="8267"/>
                  </a:lnTo>
                  <a:lnTo>
                    <a:pt x="135724" y="4394"/>
                  </a:lnTo>
                  <a:lnTo>
                    <a:pt x="141351" y="2857"/>
                  </a:lnTo>
                  <a:lnTo>
                    <a:pt x="147091" y="4635"/>
                  </a:lnTo>
                  <a:lnTo>
                    <a:pt x="151676" y="9220"/>
                  </a:lnTo>
                  <a:lnTo>
                    <a:pt x="154724" y="17018"/>
                  </a:lnTo>
                  <a:lnTo>
                    <a:pt x="155829" y="28435"/>
                  </a:lnTo>
                  <a:lnTo>
                    <a:pt x="155829" y="3479"/>
                  </a:lnTo>
                  <a:lnTo>
                    <a:pt x="154838" y="2857"/>
                  </a:lnTo>
                  <a:lnTo>
                    <a:pt x="153009" y="1714"/>
                  </a:lnTo>
                  <a:lnTo>
                    <a:pt x="141986" y="0"/>
                  </a:lnTo>
                  <a:lnTo>
                    <a:pt x="141351" y="0"/>
                  </a:lnTo>
                  <a:lnTo>
                    <a:pt x="130390" y="1714"/>
                  </a:lnTo>
                  <a:lnTo>
                    <a:pt x="122389" y="6756"/>
                  </a:lnTo>
                  <a:lnTo>
                    <a:pt x="117487" y="14986"/>
                  </a:lnTo>
                  <a:lnTo>
                    <a:pt x="115824" y="26250"/>
                  </a:lnTo>
                  <a:lnTo>
                    <a:pt x="117487" y="38011"/>
                  </a:lnTo>
                  <a:lnTo>
                    <a:pt x="122389" y="46494"/>
                  </a:lnTo>
                  <a:lnTo>
                    <a:pt x="130390" y="51625"/>
                  </a:lnTo>
                  <a:lnTo>
                    <a:pt x="141351" y="53340"/>
                  </a:lnTo>
                  <a:lnTo>
                    <a:pt x="141986" y="53340"/>
                  </a:lnTo>
                  <a:lnTo>
                    <a:pt x="152742" y="51625"/>
                  </a:lnTo>
                  <a:lnTo>
                    <a:pt x="154520" y="50482"/>
                  </a:lnTo>
                  <a:lnTo>
                    <a:pt x="160807" y="46494"/>
                  </a:lnTo>
                  <a:lnTo>
                    <a:pt x="165874" y="38011"/>
                  </a:lnTo>
                  <a:lnTo>
                    <a:pt x="167640" y="26250"/>
                  </a:lnTo>
                  <a:close/>
                </a:path>
                <a:path w="647700" h="67309">
                  <a:moveTo>
                    <a:pt x="227076" y="40551"/>
                  </a:moveTo>
                  <a:lnTo>
                    <a:pt x="225679" y="40551"/>
                  </a:lnTo>
                  <a:lnTo>
                    <a:pt x="223647" y="46951"/>
                  </a:lnTo>
                  <a:lnTo>
                    <a:pt x="216662" y="49809"/>
                  </a:lnTo>
                  <a:lnTo>
                    <a:pt x="210566" y="49809"/>
                  </a:lnTo>
                  <a:lnTo>
                    <a:pt x="202387" y="47739"/>
                  </a:lnTo>
                  <a:lnTo>
                    <a:pt x="196418" y="42329"/>
                  </a:lnTo>
                  <a:lnTo>
                    <a:pt x="192747" y="34759"/>
                  </a:lnTo>
                  <a:lnTo>
                    <a:pt x="191516" y="26250"/>
                  </a:lnTo>
                  <a:lnTo>
                    <a:pt x="192620" y="17310"/>
                  </a:lnTo>
                  <a:lnTo>
                    <a:pt x="195834" y="10096"/>
                  </a:lnTo>
                  <a:lnTo>
                    <a:pt x="200939" y="5283"/>
                  </a:lnTo>
                  <a:lnTo>
                    <a:pt x="207772" y="3530"/>
                  </a:lnTo>
                  <a:lnTo>
                    <a:pt x="216027" y="3530"/>
                  </a:lnTo>
                  <a:lnTo>
                    <a:pt x="221615" y="8585"/>
                  </a:lnTo>
                  <a:lnTo>
                    <a:pt x="222885" y="16992"/>
                  </a:lnTo>
                  <a:lnTo>
                    <a:pt x="225679" y="16992"/>
                  </a:lnTo>
                  <a:lnTo>
                    <a:pt x="225679" y="2857"/>
                  </a:lnTo>
                  <a:lnTo>
                    <a:pt x="222250" y="2857"/>
                  </a:lnTo>
                  <a:lnTo>
                    <a:pt x="217551" y="1346"/>
                  </a:lnTo>
                  <a:lnTo>
                    <a:pt x="212090" y="0"/>
                  </a:lnTo>
                  <a:lnTo>
                    <a:pt x="206502" y="0"/>
                  </a:lnTo>
                  <a:lnTo>
                    <a:pt x="196278" y="1524"/>
                  </a:lnTo>
                  <a:lnTo>
                    <a:pt x="187782" y="6172"/>
                  </a:lnTo>
                  <a:lnTo>
                    <a:pt x="181978" y="14135"/>
                  </a:lnTo>
                  <a:lnTo>
                    <a:pt x="179832" y="25577"/>
                  </a:lnTo>
                  <a:lnTo>
                    <a:pt x="181800" y="37160"/>
                  </a:lnTo>
                  <a:lnTo>
                    <a:pt x="187299" y="45897"/>
                  </a:lnTo>
                  <a:lnTo>
                    <a:pt x="195732" y="51422"/>
                  </a:lnTo>
                  <a:lnTo>
                    <a:pt x="206502" y="53340"/>
                  </a:lnTo>
                  <a:lnTo>
                    <a:pt x="218186" y="53340"/>
                  </a:lnTo>
                  <a:lnTo>
                    <a:pt x="222250" y="50482"/>
                  </a:lnTo>
                  <a:lnTo>
                    <a:pt x="227076" y="48298"/>
                  </a:lnTo>
                  <a:lnTo>
                    <a:pt x="227076" y="40551"/>
                  </a:lnTo>
                  <a:close/>
                </a:path>
                <a:path w="647700" h="67309">
                  <a:moveTo>
                    <a:pt x="278892" y="30035"/>
                  </a:moveTo>
                  <a:lnTo>
                    <a:pt x="275158" y="27101"/>
                  </a:lnTo>
                  <a:lnTo>
                    <a:pt x="274066" y="26238"/>
                  </a:lnTo>
                  <a:lnTo>
                    <a:pt x="268478" y="25768"/>
                  </a:lnTo>
                  <a:lnTo>
                    <a:pt x="268478" y="32791"/>
                  </a:lnTo>
                  <a:lnTo>
                    <a:pt x="268478" y="45224"/>
                  </a:lnTo>
                  <a:lnTo>
                    <a:pt x="265938" y="49720"/>
                  </a:lnTo>
                  <a:lnTo>
                    <a:pt x="257683" y="49720"/>
                  </a:lnTo>
                  <a:lnTo>
                    <a:pt x="255524" y="48158"/>
                  </a:lnTo>
                  <a:lnTo>
                    <a:pt x="254254" y="46774"/>
                  </a:lnTo>
                  <a:lnTo>
                    <a:pt x="254254" y="27101"/>
                  </a:lnTo>
                  <a:lnTo>
                    <a:pt x="260477" y="27101"/>
                  </a:lnTo>
                  <a:lnTo>
                    <a:pt x="265938" y="28486"/>
                  </a:lnTo>
                  <a:lnTo>
                    <a:pt x="268478" y="32791"/>
                  </a:lnTo>
                  <a:lnTo>
                    <a:pt x="268478" y="25768"/>
                  </a:lnTo>
                  <a:lnTo>
                    <a:pt x="265938" y="25552"/>
                  </a:lnTo>
                  <a:lnTo>
                    <a:pt x="265938" y="24853"/>
                  </a:lnTo>
                  <a:lnTo>
                    <a:pt x="268986" y="24168"/>
                  </a:lnTo>
                  <a:lnTo>
                    <a:pt x="272034" y="23482"/>
                  </a:lnTo>
                  <a:lnTo>
                    <a:pt x="276733" y="18986"/>
                  </a:lnTo>
                  <a:lnTo>
                    <a:pt x="276733" y="3619"/>
                  </a:lnTo>
                  <a:lnTo>
                    <a:pt x="270002" y="0"/>
                  </a:lnTo>
                  <a:lnTo>
                    <a:pt x="265938" y="0"/>
                  </a:lnTo>
                  <a:lnTo>
                    <a:pt x="265938" y="8115"/>
                  </a:lnTo>
                  <a:lnTo>
                    <a:pt x="265938" y="18300"/>
                  </a:lnTo>
                  <a:lnTo>
                    <a:pt x="264414" y="22618"/>
                  </a:lnTo>
                  <a:lnTo>
                    <a:pt x="260477" y="23482"/>
                  </a:lnTo>
                  <a:lnTo>
                    <a:pt x="259588" y="23482"/>
                  </a:lnTo>
                  <a:lnTo>
                    <a:pt x="258953" y="24168"/>
                  </a:lnTo>
                  <a:lnTo>
                    <a:pt x="254254" y="24168"/>
                  </a:lnTo>
                  <a:lnTo>
                    <a:pt x="254254" y="3619"/>
                  </a:lnTo>
                  <a:lnTo>
                    <a:pt x="258318" y="3619"/>
                  </a:lnTo>
                  <a:lnTo>
                    <a:pt x="260477" y="4483"/>
                  </a:lnTo>
                  <a:lnTo>
                    <a:pt x="263779" y="5181"/>
                  </a:lnTo>
                  <a:lnTo>
                    <a:pt x="265938" y="8115"/>
                  </a:lnTo>
                  <a:lnTo>
                    <a:pt x="265938" y="0"/>
                  </a:lnTo>
                  <a:lnTo>
                    <a:pt x="237744" y="0"/>
                  </a:lnTo>
                  <a:lnTo>
                    <a:pt x="237744" y="2933"/>
                  </a:lnTo>
                  <a:lnTo>
                    <a:pt x="243840" y="4483"/>
                  </a:lnTo>
                  <a:lnTo>
                    <a:pt x="243840" y="48856"/>
                  </a:lnTo>
                  <a:lnTo>
                    <a:pt x="237744" y="50406"/>
                  </a:lnTo>
                  <a:lnTo>
                    <a:pt x="237744" y="53340"/>
                  </a:lnTo>
                  <a:lnTo>
                    <a:pt x="271272" y="53340"/>
                  </a:lnTo>
                  <a:lnTo>
                    <a:pt x="276593" y="49720"/>
                  </a:lnTo>
                  <a:lnTo>
                    <a:pt x="278892" y="48158"/>
                  </a:lnTo>
                  <a:lnTo>
                    <a:pt x="278892" y="30035"/>
                  </a:lnTo>
                  <a:close/>
                </a:path>
                <a:path w="647700" h="67309">
                  <a:moveTo>
                    <a:pt x="329184" y="37973"/>
                  </a:moveTo>
                  <a:lnTo>
                    <a:pt x="326390" y="37973"/>
                  </a:lnTo>
                  <a:lnTo>
                    <a:pt x="323088" y="48158"/>
                  </a:lnTo>
                  <a:lnTo>
                    <a:pt x="307340" y="48158"/>
                  </a:lnTo>
                  <a:lnTo>
                    <a:pt x="307340" y="27101"/>
                  </a:lnTo>
                  <a:lnTo>
                    <a:pt x="316103" y="27101"/>
                  </a:lnTo>
                  <a:lnTo>
                    <a:pt x="318262" y="34353"/>
                  </a:lnTo>
                  <a:lnTo>
                    <a:pt x="320929" y="34353"/>
                  </a:lnTo>
                  <a:lnTo>
                    <a:pt x="320294" y="31419"/>
                  </a:lnTo>
                  <a:lnTo>
                    <a:pt x="320294" y="18986"/>
                  </a:lnTo>
                  <a:lnTo>
                    <a:pt x="320929" y="16052"/>
                  </a:lnTo>
                  <a:lnTo>
                    <a:pt x="318262" y="16052"/>
                  </a:lnTo>
                  <a:lnTo>
                    <a:pt x="316103" y="23482"/>
                  </a:lnTo>
                  <a:lnTo>
                    <a:pt x="307340" y="23482"/>
                  </a:lnTo>
                  <a:lnTo>
                    <a:pt x="307340" y="5181"/>
                  </a:lnTo>
                  <a:lnTo>
                    <a:pt x="322326" y="5181"/>
                  </a:lnTo>
                  <a:lnTo>
                    <a:pt x="324358" y="13982"/>
                  </a:lnTo>
                  <a:lnTo>
                    <a:pt x="327152" y="13982"/>
                  </a:lnTo>
                  <a:lnTo>
                    <a:pt x="326390" y="0"/>
                  </a:lnTo>
                  <a:lnTo>
                    <a:pt x="291084" y="0"/>
                  </a:lnTo>
                  <a:lnTo>
                    <a:pt x="291084" y="2933"/>
                  </a:lnTo>
                  <a:lnTo>
                    <a:pt x="297180" y="4483"/>
                  </a:lnTo>
                  <a:lnTo>
                    <a:pt x="297180" y="48856"/>
                  </a:lnTo>
                  <a:lnTo>
                    <a:pt x="291084" y="50406"/>
                  </a:lnTo>
                  <a:lnTo>
                    <a:pt x="291084" y="53340"/>
                  </a:lnTo>
                  <a:lnTo>
                    <a:pt x="327152" y="53340"/>
                  </a:lnTo>
                  <a:lnTo>
                    <a:pt x="329184" y="37973"/>
                  </a:lnTo>
                  <a:close/>
                </a:path>
                <a:path w="647700" h="67309">
                  <a:moveTo>
                    <a:pt x="420624" y="47675"/>
                  </a:moveTo>
                  <a:lnTo>
                    <a:pt x="412242" y="47675"/>
                  </a:lnTo>
                  <a:lnTo>
                    <a:pt x="412242" y="4381"/>
                  </a:lnTo>
                  <a:lnTo>
                    <a:pt x="419862" y="2857"/>
                  </a:lnTo>
                  <a:lnTo>
                    <a:pt x="419862" y="0"/>
                  </a:lnTo>
                  <a:lnTo>
                    <a:pt x="394970" y="0"/>
                  </a:lnTo>
                  <a:lnTo>
                    <a:pt x="394970" y="2857"/>
                  </a:lnTo>
                  <a:lnTo>
                    <a:pt x="401828" y="4381"/>
                  </a:lnTo>
                  <a:lnTo>
                    <a:pt x="401828" y="47675"/>
                  </a:lnTo>
                  <a:lnTo>
                    <a:pt x="384683" y="47675"/>
                  </a:lnTo>
                  <a:lnTo>
                    <a:pt x="384683" y="4381"/>
                  </a:lnTo>
                  <a:lnTo>
                    <a:pt x="391541" y="2857"/>
                  </a:lnTo>
                  <a:lnTo>
                    <a:pt x="391541" y="0"/>
                  </a:lnTo>
                  <a:lnTo>
                    <a:pt x="367411" y="0"/>
                  </a:lnTo>
                  <a:lnTo>
                    <a:pt x="367411" y="2857"/>
                  </a:lnTo>
                  <a:lnTo>
                    <a:pt x="374269" y="4381"/>
                  </a:lnTo>
                  <a:lnTo>
                    <a:pt x="374269" y="47675"/>
                  </a:lnTo>
                  <a:lnTo>
                    <a:pt x="357124" y="47675"/>
                  </a:lnTo>
                  <a:lnTo>
                    <a:pt x="357124" y="4381"/>
                  </a:lnTo>
                  <a:lnTo>
                    <a:pt x="363982" y="2857"/>
                  </a:lnTo>
                  <a:lnTo>
                    <a:pt x="363982" y="0"/>
                  </a:lnTo>
                  <a:lnTo>
                    <a:pt x="339852" y="0"/>
                  </a:lnTo>
                  <a:lnTo>
                    <a:pt x="339852" y="2857"/>
                  </a:lnTo>
                  <a:lnTo>
                    <a:pt x="346710" y="4381"/>
                  </a:lnTo>
                  <a:lnTo>
                    <a:pt x="346710" y="47675"/>
                  </a:lnTo>
                  <a:lnTo>
                    <a:pt x="339852" y="49199"/>
                  </a:lnTo>
                  <a:lnTo>
                    <a:pt x="339852" y="52057"/>
                  </a:lnTo>
                  <a:lnTo>
                    <a:pt x="414401" y="52057"/>
                  </a:lnTo>
                  <a:lnTo>
                    <a:pt x="414401" y="67056"/>
                  </a:lnTo>
                  <a:lnTo>
                    <a:pt x="417195" y="67056"/>
                  </a:lnTo>
                  <a:lnTo>
                    <a:pt x="420624" y="47675"/>
                  </a:lnTo>
                  <a:close/>
                </a:path>
                <a:path w="647700" h="67309">
                  <a:moveTo>
                    <a:pt x="467868" y="37973"/>
                  </a:moveTo>
                  <a:lnTo>
                    <a:pt x="465836" y="37973"/>
                  </a:lnTo>
                  <a:lnTo>
                    <a:pt x="461772" y="48158"/>
                  </a:lnTo>
                  <a:lnTo>
                    <a:pt x="446151" y="48158"/>
                  </a:lnTo>
                  <a:lnTo>
                    <a:pt x="446151" y="27101"/>
                  </a:lnTo>
                  <a:lnTo>
                    <a:pt x="455041" y="27101"/>
                  </a:lnTo>
                  <a:lnTo>
                    <a:pt x="457073" y="34353"/>
                  </a:lnTo>
                  <a:lnTo>
                    <a:pt x="459613" y="34353"/>
                  </a:lnTo>
                  <a:lnTo>
                    <a:pt x="459613" y="31419"/>
                  </a:lnTo>
                  <a:lnTo>
                    <a:pt x="458978" y="28486"/>
                  </a:lnTo>
                  <a:lnTo>
                    <a:pt x="458978" y="21920"/>
                  </a:lnTo>
                  <a:lnTo>
                    <a:pt x="459613" y="18986"/>
                  </a:lnTo>
                  <a:lnTo>
                    <a:pt x="459613" y="16052"/>
                  </a:lnTo>
                  <a:lnTo>
                    <a:pt x="457708" y="16052"/>
                  </a:lnTo>
                  <a:lnTo>
                    <a:pt x="455041" y="23482"/>
                  </a:lnTo>
                  <a:lnTo>
                    <a:pt x="446151" y="23482"/>
                  </a:lnTo>
                  <a:lnTo>
                    <a:pt x="446151" y="5181"/>
                  </a:lnTo>
                  <a:lnTo>
                    <a:pt x="461137" y="5181"/>
                  </a:lnTo>
                  <a:lnTo>
                    <a:pt x="463169" y="13982"/>
                  </a:lnTo>
                  <a:lnTo>
                    <a:pt x="465836" y="13982"/>
                  </a:lnTo>
                  <a:lnTo>
                    <a:pt x="465074" y="0"/>
                  </a:lnTo>
                  <a:lnTo>
                    <a:pt x="429768" y="0"/>
                  </a:lnTo>
                  <a:lnTo>
                    <a:pt x="429768" y="2933"/>
                  </a:lnTo>
                  <a:lnTo>
                    <a:pt x="435864" y="4483"/>
                  </a:lnTo>
                  <a:lnTo>
                    <a:pt x="435864" y="48856"/>
                  </a:lnTo>
                  <a:lnTo>
                    <a:pt x="429768" y="50406"/>
                  </a:lnTo>
                  <a:lnTo>
                    <a:pt x="429768" y="53340"/>
                  </a:lnTo>
                  <a:lnTo>
                    <a:pt x="466598" y="53340"/>
                  </a:lnTo>
                  <a:lnTo>
                    <a:pt x="467868" y="37973"/>
                  </a:lnTo>
                  <a:close/>
                </a:path>
                <a:path w="647700" h="67309">
                  <a:moveTo>
                    <a:pt x="534924" y="0"/>
                  </a:moveTo>
                  <a:lnTo>
                    <a:pt x="509905" y="0"/>
                  </a:lnTo>
                  <a:lnTo>
                    <a:pt x="509905" y="2933"/>
                  </a:lnTo>
                  <a:lnTo>
                    <a:pt x="517398" y="4483"/>
                  </a:lnTo>
                  <a:lnTo>
                    <a:pt x="517398" y="23482"/>
                  </a:lnTo>
                  <a:lnTo>
                    <a:pt x="495808" y="23482"/>
                  </a:lnTo>
                  <a:lnTo>
                    <a:pt x="495808" y="4483"/>
                  </a:lnTo>
                  <a:lnTo>
                    <a:pt x="503555" y="2933"/>
                  </a:lnTo>
                  <a:lnTo>
                    <a:pt x="503555" y="0"/>
                  </a:lnTo>
                  <a:lnTo>
                    <a:pt x="478536" y="0"/>
                  </a:lnTo>
                  <a:lnTo>
                    <a:pt x="478536" y="2933"/>
                  </a:lnTo>
                  <a:lnTo>
                    <a:pt x="485521" y="4483"/>
                  </a:lnTo>
                  <a:lnTo>
                    <a:pt x="485521" y="48856"/>
                  </a:lnTo>
                  <a:lnTo>
                    <a:pt x="478536" y="50406"/>
                  </a:lnTo>
                  <a:lnTo>
                    <a:pt x="478536" y="53340"/>
                  </a:lnTo>
                  <a:lnTo>
                    <a:pt x="503555" y="53340"/>
                  </a:lnTo>
                  <a:lnTo>
                    <a:pt x="503555" y="50406"/>
                  </a:lnTo>
                  <a:lnTo>
                    <a:pt x="495808" y="48856"/>
                  </a:lnTo>
                  <a:lnTo>
                    <a:pt x="495808" y="27787"/>
                  </a:lnTo>
                  <a:lnTo>
                    <a:pt x="517398" y="27787"/>
                  </a:lnTo>
                  <a:lnTo>
                    <a:pt x="517398" y="48856"/>
                  </a:lnTo>
                  <a:lnTo>
                    <a:pt x="509905" y="50406"/>
                  </a:lnTo>
                  <a:lnTo>
                    <a:pt x="509905" y="53340"/>
                  </a:lnTo>
                  <a:lnTo>
                    <a:pt x="534924" y="53340"/>
                  </a:lnTo>
                  <a:lnTo>
                    <a:pt x="534924" y="50406"/>
                  </a:lnTo>
                  <a:lnTo>
                    <a:pt x="527939" y="48856"/>
                  </a:lnTo>
                  <a:lnTo>
                    <a:pt x="527939" y="4483"/>
                  </a:lnTo>
                  <a:lnTo>
                    <a:pt x="534924" y="2933"/>
                  </a:lnTo>
                  <a:lnTo>
                    <a:pt x="534924" y="0"/>
                  </a:lnTo>
                  <a:close/>
                </a:path>
                <a:path w="647700" h="67309">
                  <a:moveTo>
                    <a:pt x="600456" y="0"/>
                  </a:moveTo>
                  <a:lnTo>
                    <a:pt x="575437" y="0"/>
                  </a:lnTo>
                  <a:lnTo>
                    <a:pt x="575437" y="2933"/>
                  </a:lnTo>
                  <a:lnTo>
                    <a:pt x="583184" y="4483"/>
                  </a:lnTo>
                  <a:lnTo>
                    <a:pt x="583184" y="5181"/>
                  </a:lnTo>
                  <a:lnTo>
                    <a:pt x="561594" y="40906"/>
                  </a:lnTo>
                  <a:lnTo>
                    <a:pt x="561594" y="4483"/>
                  </a:lnTo>
                  <a:lnTo>
                    <a:pt x="569087" y="2933"/>
                  </a:lnTo>
                  <a:lnTo>
                    <a:pt x="569087" y="0"/>
                  </a:lnTo>
                  <a:lnTo>
                    <a:pt x="544068" y="0"/>
                  </a:lnTo>
                  <a:lnTo>
                    <a:pt x="544068" y="2933"/>
                  </a:lnTo>
                  <a:lnTo>
                    <a:pt x="551053" y="4483"/>
                  </a:lnTo>
                  <a:lnTo>
                    <a:pt x="551053" y="48856"/>
                  </a:lnTo>
                  <a:lnTo>
                    <a:pt x="544068" y="50406"/>
                  </a:lnTo>
                  <a:lnTo>
                    <a:pt x="544068" y="53340"/>
                  </a:lnTo>
                  <a:lnTo>
                    <a:pt x="569087" y="53340"/>
                  </a:lnTo>
                  <a:lnTo>
                    <a:pt x="569087" y="50406"/>
                  </a:lnTo>
                  <a:lnTo>
                    <a:pt x="561594" y="48856"/>
                  </a:lnTo>
                  <a:lnTo>
                    <a:pt x="561594" y="48158"/>
                  </a:lnTo>
                  <a:lnTo>
                    <a:pt x="583184" y="12433"/>
                  </a:lnTo>
                  <a:lnTo>
                    <a:pt x="583184" y="48856"/>
                  </a:lnTo>
                  <a:lnTo>
                    <a:pt x="575437" y="50406"/>
                  </a:lnTo>
                  <a:lnTo>
                    <a:pt x="575437" y="53340"/>
                  </a:lnTo>
                  <a:lnTo>
                    <a:pt x="600456" y="53340"/>
                  </a:lnTo>
                  <a:lnTo>
                    <a:pt x="600456" y="50406"/>
                  </a:lnTo>
                  <a:lnTo>
                    <a:pt x="593471" y="48856"/>
                  </a:lnTo>
                  <a:lnTo>
                    <a:pt x="593471" y="4483"/>
                  </a:lnTo>
                  <a:lnTo>
                    <a:pt x="600456" y="2933"/>
                  </a:lnTo>
                  <a:lnTo>
                    <a:pt x="600456" y="0"/>
                  </a:lnTo>
                  <a:close/>
                </a:path>
                <a:path w="647700" h="67309">
                  <a:moveTo>
                    <a:pt x="647700" y="37973"/>
                  </a:moveTo>
                  <a:lnTo>
                    <a:pt x="645033" y="37973"/>
                  </a:lnTo>
                  <a:lnTo>
                    <a:pt x="640842" y="48158"/>
                  </a:lnTo>
                  <a:lnTo>
                    <a:pt x="625475" y="48158"/>
                  </a:lnTo>
                  <a:lnTo>
                    <a:pt x="625475" y="27101"/>
                  </a:lnTo>
                  <a:lnTo>
                    <a:pt x="634492" y="27101"/>
                  </a:lnTo>
                  <a:lnTo>
                    <a:pt x="636651" y="34353"/>
                  </a:lnTo>
                  <a:lnTo>
                    <a:pt x="638810" y="34353"/>
                  </a:lnTo>
                  <a:lnTo>
                    <a:pt x="638810" y="16052"/>
                  </a:lnTo>
                  <a:lnTo>
                    <a:pt x="636651" y="16052"/>
                  </a:lnTo>
                  <a:lnTo>
                    <a:pt x="634492" y="23482"/>
                  </a:lnTo>
                  <a:lnTo>
                    <a:pt x="625475" y="23482"/>
                  </a:lnTo>
                  <a:lnTo>
                    <a:pt x="625475" y="5181"/>
                  </a:lnTo>
                  <a:lnTo>
                    <a:pt x="640080" y="5181"/>
                  </a:lnTo>
                  <a:lnTo>
                    <a:pt x="642874" y="13982"/>
                  </a:lnTo>
                  <a:lnTo>
                    <a:pt x="645033" y="13982"/>
                  </a:lnTo>
                  <a:lnTo>
                    <a:pt x="645033" y="0"/>
                  </a:lnTo>
                  <a:lnTo>
                    <a:pt x="608076" y="0"/>
                  </a:lnTo>
                  <a:lnTo>
                    <a:pt x="608076" y="2933"/>
                  </a:lnTo>
                  <a:lnTo>
                    <a:pt x="615188" y="4483"/>
                  </a:lnTo>
                  <a:lnTo>
                    <a:pt x="615188" y="48856"/>
                  </a:lnTo>
                  <a:lnTo>
                    <a:pt x="608076" y="50406"/>
                  </a:lnTo>
                  <a:lnTo>
                    <a:pt x="608076" y="53340"/>
                  </a:lnTo>
                  <a:lnTo>
                    <a:pt x="645668" y="53340"/>
                  </a:lnTo>
                  <a:lnTo>
                    <a:pt x="647700" y="37973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2743" y="6501384"/>
              <a:ext cx="103631" cy="13106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5074" y="5733287"/>
            <a:ext cx="425195" cy="18288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12" name="object 12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6359" y="196370"/>
            <a:ext cx="8376225" cy="1292662"/>
          </a:xfrm>
          <a:prstGeom prst="rect">
            <a:avLst/>
          </a:prstGeom>
        </p:spPr>
        <p:txBody>
          <a:bodyPr vert="horz" wrap="square" lIns="0" tIns="609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lnSpc>
                <a:spcPts val="3240"/>
              </a:lnSpc>
              <a:spcBef>
                <a:spcPts val="480"/>
              </a:spcBef>
            </a:pPr>
            <a:r>
              <a:rPr spc="-8" dirty="0"/>
              <a:t>Где</a:t>
            </a:r>
            <a:r>
              <a:rPr spc="8" dirty="0"/>
              <a:t> </a:t>
            </a:r>
            <a:r>
              <a:rPr spc="-8" dirty="0"/>
              <a:t>брать</a:t>
            </a:r>
            <a:r>
              <a:rPr spc="4" dirty="0"/>
              <a:t> </a:t>
            </a:r>
            <a:r>
              <a:rPr spc="-4" dirty="0"/>
              <a:t>задания?</a:t>
            </a:r>
            <a:r>
              <a:rPr spc="23" dirty="0"/>
              <a:t> </a:t>
            </a:r>
            <a:r>
              <a:rPr spc="-8" dirty="0"/>
              <a:t>Серия</a:t>
            </a:r>
            <a:r>
              <a:rPr spc="4" dirty="0"/>
              <a:t> </a:t>
            </a:r>
            <a:r>
              <a:rPr spc="-8" dirty="0"/>
              <a:t>«Функциональная </a:t>
            </a:r>
            <a:r>
              <a:rPr spc="-668" dirty="0"/>
              <a:t> </a:t>
            </a:r>
            <a:r>
              <a:rPr spc="-4" dirty="0"/>
              <a:t>грамотность.</a:t>
            </a:r>
            <a:r>
              <a:rPr spc="-8" dirty="0"/>
              <a:t> </a:t>
            </a:r>
            <a:r>
              <a:rPr spc="-4" dirty="0"/>
              <a:t>Учимся </a:t>
            </a:r>
            <a:r>
              <a:rPr spc="-8" dirty="0"/>
              <a:t>для</a:t>
            </a:r>
            <a:r>
              <a:rPr spc="4" dirty="0"/>
              <a:t> </a:t>
            </a:r>
            <a:r>
              <a:rPr spc="-4" dirty="0"/>
              <a:t>жизни»</a:t>
            </a: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359" y="1999106"/>
            <a:ext cx="3211830" cy="383362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209479" y="1927384"/>
            <a:ext cx="4880610" cy="38398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1454" indent="-192405">
              <a:lnSpc>
                <a:spcPts val="1943"/>
              </a:lnSpc>
              <a:spcBef>
                <a:spcPts val="75"/>
              </a:spcBef>
              <a:buFont typeface="Arial"/>
              <a:buChar char="•"/>
              <a:tabLst>
                <a:tab pos="201454" algn="l"/>
                <a:tab pos="201930" algn="l"/>
              </a:tabLst>
            </a:pP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направлена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формирование</a:t>
            </a:r>
            <a:r>
              <a:rPr spc="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умения</a:t>
            </a:r>
            <a:endParaRPr>
              <a:latin typeface="Calibri"/>
              <a:cs typeface="Calibri"/>
            </a:endParaRPr>
          </a:p>
          <a:p>
            <a:pPr marL="201454" marR="585788">
              <a:lnSpc>
                <a:spcPct val="80000"/>
              </a:lnSpc>
              <a:spcBef>
                <a:spcPts val="214"/>
              </a:spcBef>
            </a:pP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применять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в жизни знания, 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полученные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pc="-39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школе</a:t>
            </a:r>
            <a:endParaRPr>
              <a:latin typeface="Calibri"/>
              <a:cs typeface="Calibri"/>
            </a:endParaRPr>
          </a:p>
          <a:p>
            <a:pPr marL="201454" indent="-192405">
              <a:lnSpc>
                <a:spcPts val="1946"/>
              </a:lnSpc>
              <a:spcBef>
                <a:spcPts val="19"/>
              </a:spcBef>
              <a:buFont typeface="Arial"/>
              <a:buChar char="•"/>
              <a:tabLst>
                <a:tab pos="201454" algn="l"/>
                <a:tab pos="201930" algn="l"/>
              </a:tabLst>
            </a:pP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предлагает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обучающие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тренировочные</a:t>
            </a:r>
            <a:endParaRPr>
              <a:latin typeface="Calibri"/>
              <a:cs typeface="Calibri"/>
            </a:endParaRPr>
          </a:p>
          <a:p>
            <a:pPr marL="201454" marR="141446">
              <a:lnSpc>
                <a:spcPct val="80000"/>
              </a:lnSpc>
              <a:spcBef>
                <a:spcPts val="217"/>
              </a:spcBef>
            </a:pP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задания,</a:t>
            </a:r>
            <a:r>
              <a:rPr spc="-26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основанные</a:t>
            </a:r>
            <a:r>
              <a:rPr spc="-1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реальных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жизненных </a:t>
            </a:r>
            <a:r>
              <a:rPr spc="-39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ситуациях</a:t>
            </a:r>
            <a:endParaRPr>
              <a:latin typeface="Calibri"/>
              <a:cs typeface="Calibri"/>
            </a:endParaRPr>
          </a:p>
          <a:p>
            <a:pPr marL="201454" marR="3810" indent="-192405">
              <a:lnSpc>
                <a:spcPts val="1725"/>
              </a:lnSpc>
              <a:spcBef>
                <a:spcPts val="439"/>
              </a:spcBef>
              <a:buFont typeface="Arial"/>
              <a:buChar char="•"/>
              <a:tabLst>
                <a:tab pos="201454" algn="l"/>
                <a:tab pos="201930" algn="l"/>
              </a:tabLst>
            </a:pP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выпуск</a:t>
            </a:r>
            <a:r>
              <a:rPr spc="-1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рассчитан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pc="-3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10—13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23" dirty="0">
                <a:solidFill>
                  <a:srgbClr val="171717"/>
                </a:solidFill>
                <a:latin typeface="Calibri"/>
                <a:cs typeface="Calibri"/>
              </a:rPr>
              <a:t>лет, </a:t>
            </a:r>
            <a:r>
              <a:rPr spc="-39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выпуск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2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обучающихся</a:t>
            </a:r>
            <a:r>
              <a:rPr spc="-26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14—15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 лет</a:t>
            </a:r>
            <a:endParaRPr>
              <a:latin typeface="Calibri"/>
              <a:cs typeface="Calibri"/>
            </a:endParaRPr>
          </a:p>
          <a:p>
            <a:pPr marL="252889" indent="-243840">
              <a:lnSpc>
                <a:spcPts val="1943"/>
              </a:lnSpc>
              <a:spcBef>
                <a:spcPts val="38"/>
              </a:spcBef>
              <a:buFont typeface="Arial"/>
              <a:buChar char="•"/>
              <a:tabLst>
                <a:tab pos="252889" algn="l"/>
                <a:tab pos="253365" algn="l"/>
              </a:tabLst>
            </a:pP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содержит</a:t>
            </a:r>
            <a:r>
              <a:rPr spc="-26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развернутые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описания</a:t>
            </a:r>
            <a:endParaRPr>
              <a:latin typeface="Calibri"/>
              <a:cs typeface="Calibri"/>
            </a:endParaRPr>
          </a:p>
          <a:p>
            <a:pPr marL="201454" marR="8573">
              <a:lnSpc>
                <a:spcPts val="1725"/>
              </a:lnSpc>
              <a:spcBef>
                <a:spcPts val="203"/>
              </a:spcBef>
            </a:pP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особенностей оценки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заданий и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рекомендации </a:t>
            </a:r>
            <a:r>
              <a:rPr spc="-39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использованию</a:t>
            </a:r>
            <a:endParaRPr>
              <a:latin typeface="Calibri"/>
              <a:cs typeface="Calibri"/>
            </a:endParaRPr>
          </a:p>
          <a:p>
            <a:pPr marL="201454" indent="-192405">
              <a:lnSpc>
                <a:spcPts val="1943"/>
              </a:lnSpc>
              <a:spcBef>
                <a:spcPts val="38"/>
              </a:spcBef>
              <a:buFont typeface="Arial"/>
              <a:buChar char="•"/>
              <a:tabLst>
                <a:tab pos="201454" algn="l"/>
                <a:tab pos="201930" algn="l"/>
              </a:tabLst>
            </a:pP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содержит</a:t>
            </a:r>
            <a:r>
              <a:rPr spc="-23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комплекс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задач</a:t>
            </a:r>
            <a:r>
              <a:rPr spc="-23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для</a:t>
            </a:r>
            <a:endParaRPr>
              <a:latin typeface="Calibri"/>
              <a:cs typeface="Calibri"/>
            </a:endParaRPr>
          </a:p>
          <a:p>
            <a:pPr marL="201454">
              <a:lnSpc>
                <a:spcPts val="1729"/>
              </a:lnSpc>
            </a:pP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самостоятельного</a:t>
            </a:r>
            <a:r>
              <a:rPr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или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коллективного</a:t>
            </a:r>
            <a:endParaRPr>
              <a:latin typeface="Calibri"/>
              <a:cs typeface="Calibri"/>
            </a:endParaRPr>
          </a:p>
          <a:p>
            <a:pPr marL="201454">
              <a:lnSpc>
                <a:spcPts val="1946"/>
              </a:lnSpc>
            </a:pP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выполнения</a:t>
            </a:r>
            <a:endParaRPr>
              <a:latin typeface="Calibri"/>
              <a:cs typeface="Calibri"/>
            </a:endParaRPr>
          </a:p>
          <a:p>
            <a:pPr marL="201454" marR="407194" indent="-192405">
              <a:lnSpc>
                <a:spcPct val="80000"/>
              </a:lnSpc>
              <a:spcBef>
                <a:spcPts val="450"/>
              </a:spcBef>
              <a:buFont typeface="Arial"/>
              <a:buChar char="•"/>
              <a:tabLst>
                <a:tab pos="201454" algn="l"/>
                <a:tab pos="201930" algn="l"/>
              </a:tabLst>
            </a:pP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приводятся 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комментарии, предполагаемые </a:t>
            </a:r>
            <a:r>
              <a:rPr spc="-39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171717"/>
                </a:solidFill>
                <a:latin typeface="Calibri"/>
                <a:cs typeface="Calibri"/>
              </a:rPr>
              <a:t>ответы</a:t>
            </a:r>
            <a:r>
              <a:rPr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 критерии</a:t>
            </a:r>
            <a:r>
              <a:rPr spc="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оцениван</a:t>
            </a:r>
            <a:r>
              <a:rPr u="heavy" spc="-4" dirty="0">
                <a:solidFill>
                  <a:srgbClr val="171717"/>
                </a:solidFill>
                <a:uFill>
                  <a:solidFill>
                    <a:srgbClr val="294690"/>
                  </a:solidFill>
                </a:uFill>
                <a:latin typeface="Calibri"/>
                <a:cs typeface="Calibri"/>
              </a:rPr>
              <a:t>и</a:t>
            </a:r>
            <a:r>
              <a:rPr spc="-4" dirty="0">
                <a:solidFill>
                  <a:srgbClr val="171717"/>
                </a:solidFill>
                <a:latin typeface="Calibri"/>
                <a:cs typeface="Calibri"/>
              </a:rPr>
              <a:t>я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66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54" y="219491"/>
            <a:ext cx="8258976" cy="1363354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pc="-4" dirty="0">
                <a:solidFill>
                  <a:srgbClr val="171717"/>
                </a:solidFill>
              </a:rPr>
              <a:t>Составляющие функциональной грамотности </a:t>
            </a:r>
            <a:r>
              <a:rPr spc="-668" dirty="0">
                <a:solidFill>
                  <a:srgbClr val="171717"/>
                </a:solidFill>
              </a:rPr>
              <a:t> </a:t>
            </a:r>
            <a:r>
              <a:rPr spc="-4" dirty="0">
                <a:solidFill>
                  <a:srgbClr val="171717"/>
                </a:solidFill>
              </a:rPr>
              <a:t>по</a:t>
            </a:r>
            <a:r>
              <a:rPr spc="-8" dirty="0">
                <a:solidFill>
                  <a:srgbClr val="171717"/>
                </a:solidFill>
              </a:rPr>
              <a:t> </a:t>
            </a:r>
            <a:r>
              <a:rPr spc="-4" dirty="0">
                <a:solidFill>
                  <a:srgbClr val="171717"/>
                </a:solidFill>
              </a:rPr>
              <a:t>модели</a:t>
            </a:r>
            <a:r>
              <a:rPr dirty="0">
                <a:solidFill>
                  <a:srgbClr val="171717"/>
                </a:solidFill>
              </a:rPr>
              <a:t> </a:t>
            </a:r>
            <a:r>
              <a:rPr spc="-8" dirty="0">
                <a:solidFill>
                  <a:srgbClr val="171717"/>
                </a:solidFill>
              </a:rPr>
              <a:t>PISA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295" y="2015109"/>
            <a:ext cx="6360795" cy="37941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17256" y="2832163"/>
            <a:ext cx="1267778" cy="3943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549"/>
              </a:lnSpc>
              <a:spcBef>
                <a:spcPts val="75"/>
              </a:spcBef>
            </a:pPr>
            <a:r>
              <a:rPr sz="1350" b="1" spc="-8" dirty="0">
                <a:solidFill>
                  <a:srgbClr val="171717"/>
                </a:solidFill>
                <a:latin typeface="Calibri"/>
                <a:cs typeface="Calibri"/>
              </a:rPr>
              <a:t>Математическая</a:t>
            </a:r>
            <a:endParaRPr sz="1350">
              <a:latin typeface="Calibri"/>
              <a:cs typeface="Calibri"/>
            </a:endParaRPr>
          </a:p>
          <a:p>
            <a:pPr marL="953" algn="ctr">
              <a:lnSpc>
                <a:spcPts val="1549"/>
              </a:lnSpc>
            </a:pP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грамотность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119" y="3799618"/>
            <a:ext cx="965835" cy="608339"/>
          </a:xfrm>
          <a:prstGeom prst="rect">
            <a:avLst/>
          </a:prstGeom>
        </p:spPr>
        <p:txBody>
          <a:bodyPr vert="horz" wrap="square" lIns="0" tIns="30956" rIns="0" bIns="0" rtlCol="0">
            <a:spAutoFit/>
          </a:bodyPr>
          <a:lstStyle/>
          <a:p>
            <a:pPr marL="179546" marR="3810" indent="-170497">
              <a:lnSpc>
                <a:spcPts val="1478"/>
              </a:lnSpc>
              <a:spcBef>
                <a:spcPts val="244"/>
              </a:spcBef>
            </a:pPr>
            <a:r>
              <a:rPr sz="1350" b="1" spc="-30" dirty="0">
                <a:solidFill>
                  <a:srgbClr val="171717"/>
                </a:solidFill>
                <a:latin typeface="Calibri"/>
                <a:cs typeface="Calibri"/>
              </a:rPr>
              <a:t>Е</a:t>
            </a: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50" b="1" spc="-15" dirty="0">
                <a:solidFill>
                  <a:srgbClr val="171717"/>
                </a:solidFill>
                <a:latin typeface="Calibri"/>
                <a:cs typeface="Calibri"/>
              </a:rPr>
              <a:t>т</a:t>
            </a:r>
            <a:r>
              <a:rPr sz="1350" b="1" dirty="0">
                <a:solidFill>
                  <a:srgbClr val="171717"/>
                </a:solidFill>
                <a:latin typeface="Calibri"/>
                <a:cs typeface="Calibri"/>
              </a:rPr>
              <a:t>е</a:t>
            </a: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ст</a:t>
            </a:r>
            <a:r>
              <a:rPr sz="1350" b="1" spc="-8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50" b="1" dirty="0">
                <a:solidFill>
                  <a:srgbClr val="171717"/>
                </a:solidFill>
                <a:latin typeface="Calibri"/>
                <a:cs typeface="Calibri"/>
              </a:rPr>
              <a:t>е</a:t>
            </a: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н</a:t>
            </a:r>
            <a:r>
              <a:rPr sz="1350" b="1" dirty="0">
                <a:solidFill>
                  <a:srgbClr val="171717"/>
                </a:solidFill>
                <a:latin typeface="Calibri"/>
                <a:cs typeface="Calibri"/>
              </a:rPr>
              <a:t>н</a:t>
            </a:r>
            <a:r>
              <a:rPr sz="1350" b="1" spc="8" dirty="0">
                <a:solidFill>
                  <a:srgbClr val="171717"/>
                </a:solidFill>
                <a:latin typeface="Calibri"/>
                <a:cs typeface="Calibri"/>
              </a:rPr>
              <a:t>о</a:t>
            </a:r>
            <a:r>
              <a:rPr sz="1350" b="1" dirty="0">
                <a:solidFill>
                  <a:srgbClr val="171717"/>
                </a:solidFill>
                <a:latin typeface="Calibri"/>
                <a:cs typeface="Calibri"/>
              </a:rPr>
              <a:t>-  </a:t>
            </a: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научная</a:t>
            </a:r>
            <a:endParaRPr sz="1350">
              <a:latin typeface="Calibri"/>
              <a:cs typeface="Calibri"/>
            </a:endParaRPr>
          </a:p>
          <a:p>
            <a:pPr marL="18574">
              <a:lnSpc>
                <a:spcPts val="1459"/>
              </a:lnSpc>
            </a:pPr>
            <a:r>
              <a:rPr sz="1350" b="1" spc="-4" dirty="0">
                <a:solidFill>
                  <a:srgbClr val="171717"/>
                </a:solidFill>
                <a:latin typeface="Calibri"/>
                <a:cs typeface="Calibri"/>
              </a:rPr>
              <a:t>грамотность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3748" y="4727257"/>
            <a:ext cx="946309" cy="415979"/>
          </a:xfrm>
          <a:prstGeom prst="rect">
            <a:avLst/>
          </a:prstGeom>
        </p:spPr>
        <p:txBody>
          <a:bodyPr vert="horz" wrap="square" lIns="0" tIns="30956" rIns="0" bIns="0" rtlCol="0">
            <a:spAutoFit/>
          </a:bodyPr>
          <a:lstStyle/>
          <a:p>
            <a:pPr marL="9525" marR="3810" indent="6668">
              <a:lnSpc>
                <a:spcPts val="1478"/>
              </a:lnSpc>
              <a:spcBef>
                <a:spcPts val="244"/>
              </a:spcBef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Финансовая </a:t>
            </a:r>
            <a:r>
              <a:rPr sz="1350" b="1" spc="-2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грам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сть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040" y="3613118"/>
            <a:ext cx="913448" cy="121459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76" algn="ctr">
              <a:lnSpc>
                <a:spcPts val="1379"/>
              </a:lnSpc>
              <a:spcBef>
                <a:spcPts val="71"/>
              </a:spcBef>
            </a:pP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Разрешение</a:t>
            </a:r>
            <a:endParaRPr sz="1200">
              <a:latin typeface="Calibri"/>
              <a:cs typeface="Calibri"/>
            </a:endParaRPr>
          </a:p>
          <a:p>
            <a:pPr marL="1905" algn="ctr">
              <a:lnSpc>
                <a:spcPts val="1379"/>
              </a:lnSpc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endParaRPr sz="1200">
              <a:latin typeface="Calibri"/>
              <a:cs typeface="Calibri"/>
            </a:endParaRPr>
          </a:p>
          <a:p>
            <a:pPr marL="9049" marR="3810" indent="35243" algn="ctr">
              <a:lnSpc>
                <a:spcPts val="1313"/>
              </a:lnSpc>
              <a:spcBef>
                <a:spcPts val="540"/>
              </a:spcBef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Глобальные </a:t>
            </a:r>
            <a:r>
              <a:rPr sz="12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мпе</a:t>
            </a:r>
            <a:r>
              <a:rPr sz="1200" b="1" spc="-1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endParaRPr sz="1200">
              <a:latin typeface="Calibri"/>
              <a:cs typeface="Calibri"/>
            </a:endParaRPr>
          </a:p>
          <a:p>
            <a:pPr marL="17145" marR="10953" algn="ctr">
              <a:lnSpc>
                <a:spcPts val="1485"/>
              </a:lnSpc>
              <a:spcBef>
                <a:spcPts val="510"/>
              </a:spcBef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реа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ивное 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мышление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9096" y="2907887"/>
            <a:ext cx="901065" cy="361798"/>
          </a:xfrm>
          <a:prstGeom prst="rect">
            <a:avLst/>
          </a:prstGeom>
        </p:spPr>
        <p:txBody>
          <a:bodyPr vert="horz" wrap="square" lIns="0" tIns="28099" rIns="0" bIns="0" rtlCol="0">
            <a:spAutoFit/>
          </a:bodyPr>
          <a:lstStyle/>
          <a:p>
            <a:pPr marL="39052" marR="3810" indent="-30004">
              <a:lnSpc>
                <a:spcPts val="1313"/>
              </a:lnSpc>
              <a:spcBef>
                <a:spcPts val="221"/>
              </a:spcBef>
            </a:pPr>
            <a:r>
              <a:rPr sz="1200" b="1" spc="-8" dirty="0">
                <a:solidFill>
                  <a:srgbClr val="171717"/>
                </a:solidFill>
                <a:latin typeface="Calibri"/>
                <a:cs typeface="Calibri"/>
              </a:rPr>
              <a:t>Чит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а</a:t>
            </a:r>
            <a:r>
              <a:rPr sz="1200" b="1" spc="-15" dirty="0">
                <a:solidFill>
                  <a:srgbClr val="171717"/>
                </a:solidFill>
                <a:latin typeface="Calibri"/>
                <a:cs typeface="Calibri"/>
              </a:rPr>
              <a:t>т</a:t>
            </a:r>
            <a:r>
              <a:rPr sz="1200" b="1" spc="-23" dirty="0">
                <a:solidFill>
                  <a:srgbClr val="171717"/>
                </a:solidFill>
                <a:latin typeface="Calibri"/>
                <a:cs typeface="Calibri"/>
              </a:rPr>
              <a:t>е</a:t>
            </a:r>
            <a:r>
              <a:rPr sz="1200" b="1" spc="-4" dirty="0">
                <a:solidFill>
                  <a:srgbClr val="171717"/>
                </a:solidFill>
                <a:latin typeface="Calibri"/>
                <a:cs typeface="Calibri"/>
              </a:rPr>
              <a:t>ль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200" b="1" spc="-23" dirty="0">
                <a:solidFill>
                  <a:srgbClr val="171717"/>
                </a:solidFill>
                <a:latin typeface="Calibri"/>
                <a:cs typeface="Calibri"/>
              </a:rPr>
              <a:t>к</a:t>
            </a:r>
            <a:r>
              <a:rPr sz="1200" b="1" spc="-4" dirty="0">
                <a:solidFill>
                  <a:srgbClr val="171717"/>
                </a:solidFill>
                <a:latin typeface="Calibri"/>
                <a:cs typeface="Calibri"/>
              </a:rPr>
              <a:t>ая  грамотность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896" y="2208086"/>
            <a:ext cx="1785938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Ведущий 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компонент</a:t>
            </a:r>
            <a:r>
              <a:rPr sz="1350" dirty="0">
                <a:solidFill>
                  <a:srgbClr val="171717"/>
                </a:solidFill>
                <a:latin typeface="Arial"/>
                <a:cs typeface="Arial"/>
              </a:rPr>
              <a:t> в </a:t>
            </a:r>
            <a:r>
              <a:rPr sz="1350" spc="-36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71717"/>
                </a:solidFill>
                <a:latin typeface="Arial"/>
                <a:cs typeface="Arial"/>
              </a:rPr>
              <a:t>PISA-2022</a:t>
            </a:r>
            <a:r>
              <a:rPr sz="1350" spc="-8" dirty="0">
                <a:solidFill>
                  <a:srgbClr val="171717"/>
                </a:solidFill>
                <a:latin typeface="Arial"/>
                <a:cs typeface="Arial"/>
              </a:rPr>
              <a:t>.</a:t>
            </a:r>
            <a:r>
              <a:rPr sz="1350" spc="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Участвуют </a:t>
            </a:r>
            <a:r>
              <a:rPr sz="1350" spc="-36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сегодняшние </a:t>
            </a:r>
            <a:r>
              <a:rPr sz="1350" spc="-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восьмиклассники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82522" y="4143232"/>
            <a:ext cx="2787491" cy="1237298"/>
            <a:chOff x="8110029" y="4381309"/>
            <a:chExt cx="3716654" cy="16497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4792" y="4386071"/>
              <a:ext cx="3706876" cy="16398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14792" y="4386071"/>
              <a:ext cx="3707129" cy="1640205"/>
            </a:xfrm>
            <a:custGeom>
              <a:avLst/>
              <a:gdLst/>
              <a:ahLst/>
              <a:cxnLst/>
              <a:rect l="l" t="t" r="r" b="b"/>
              <a:pathLst>
                <a:path w="3707129" h="1640204">
                  <a:moveTo>
                    <a:pt x="568959" y="273303"/>
                  </a:moveTo>
                  <a:lnTo>
                    <a:pt x="573361" y="224161"/>
                  </a:lnTo>
                  <a:lnTo>
                    <a:pt x="586051" y="177914"/>
                  </a:lnTo>
                  <a:lnTo>
                    <a:pt x="606260" y="135334"/>
                  </a:lnTo>
                  <a:lnTo>
                    <a:pt x="633217" y="97192"/>
                  </a:lnTo>
                  <a:lnTo>
                    <a:pt x="666152" y="64257"/>
                  </a:lnTo>
                  <a:lnTo>
                    <a:pt x="704294" y="37300"/>
                  </a:lnTo>
                  <a:lnTo>
                    <a:pt x="746874" y="17091"/>
                  </a:lnTo>
                  <a:lnTo>
                    <a:pt x="793121" y="4401"/>
                  </a:lnTo>
                  <a:lnTo>
                    <a:pt x="842263" y="0"/>
                  </a:lnTo>
                  <a:lnTo>
                    <a:pt x="1091946" y="0"/>
                  </a:lnTo>
                  <a:lnTo>
                    <a:pt x="1876425" y="0"/>
                  </a:lnTo>
                  <a:lnTo>
                    <a:pt x="3433572" y="0"/>
                  </a:lnTo>
                  <a:lnTo>
                    <a:pt x="3482681" y="4401"/>
                  </a:lnTo>
                  <a:lnTo>
                    <a:pt x="3528910" y="17091"/>
                  </a:lnTo>
                  <a:lnTo>
                    <a:pt x="3571484" y="37300"/>
                  </a:lnTo>
                  <a:lnTo>
                    <a:pt x="3609631" y="64257"/>
                  </a:lnTo>
                  <a:lnTo>
                    <a:pt x="3642576" y="97192"/>
                  </a:lnTo>
                  <a:lnTo>
                    <a:pt x="3669547" y="135334"/>
                  </a:lnTo>
                  <a:lnTo>
                    <a:pt x="3689769" y="177914"/>
                  </a:lnTo>
                  <a:lnTo>
                    <a:pt x="3702470" y="224161"/>
                  </a:lnTo>
                  <a:lnTo>
                    <a:pt x="3706876" y="273303"/>
                  </a:lnTo>
                  <a:lnTo>
                    <a:pt x="3706876" y="683259"/>
                  </a:lnTo>
                  <a:lnTo>
                    <a:pt x="3706876" y="1366519"/>
                  </a:lnTo>
                  <a:lnTo>
                    <a:pt x="3702470" y="1415646"/>
                  </a:lnTo>
                  <a:lnTo>
                    <a:pt x="3689769" y="1461883"/>
                  </a:lnTo>
                  <a:lnTo>
                    <a:pt x="3669547" y="1504460"/>
                  </a:lnTo>
                  <a:lnTo>
                    <a:pt x="3642576" y="1542605"/>
                  </a:lnTo>
                  <a:lnTo>
                    <a:pt x="3609631" y="1575545"/>
                  </a:lnTo>
                  <a:lnTo>
                    <a:pt x="3571484" y="1602509"/>
                  </a:lnTo>
                  <a:lnTo>
                    <a:pt x="3528910" y="1622725"/>
                  </a:lnTo>
                  <a:lnTo>
                    <a:pt x="3482681" y="1635420"/>
                  </a:lnTo>
                  <a:lnTo>
                    <a:pt x="3433572" y="1639824"/>
                  </a:lnTo>
                  <a:lnTo>
                    <a:pt x="1876425" y="1639824"/>
                  </a:lnTo>
                  <a:lnTo>
                    <a:pt x="1091946" y="1639824"/>
                  </a:lnTo>
                  <a:lnTo>
                    <a:pt x="842263" y="1639824"/>
                  </a:lnTo>
                  <a:lnTo>
                    <a:pt x="793121" y="1635420"/>
                  </a:lnTo>
                  <a:lnTo>
                    <a:pt x="746874" y="1622725"/>
                  </a:lnTo>
                  <a:lnTo>
                    <a:pt x="704294" y="1602509"/>
                  </a:lnTo>
                  <a:lnTo>
                    <a:pt x="666152" y="1575545"/>
                  </a:lnTo>
                  <a:lnTo>
                    <a:pt x="633217" y="1542605"/>
                  </a:lnTo>
                  <a:lnTo>
                    <a:pt x="606260" y="1504460"/>
                  </a:lnTo>
                  <a:lnTo>
                    <a:pt x="586051" y="1461883"/>
                  </a:lnTo>
                  <a:lnTo>
                    <a:pt x="573361" y="1415646"/>
                  </a:lnTo>
                  <a:lnTo>
                    <a:pt x="568959" y="1366519"/>
                  </a:lnTo>
                  <a:lnTo>
                    <a:pt x="568959" y="683259"/>
                  </a:lnTo>
                  <a:lnTo>
                    <a:pt x="0" y="40893"/>
                  </a:lnTo>
                  <a:lnTo>
                    <a:pt x="568959" y="273303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39115" y="4337113"/>
            <a:ext cx="194405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Ведущий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 компонент</a:t>
            </a:r>
            <a:r>
              <a:rPr sz="1350" spc="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71717"/>
                </a:solidFill>
                <a:latin typeface="Arial"/>
                <a:cs typeface="Arial"/>
              </a:rPr>
              <a:t>в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spc="-8" dirty="0">
                <a:solidFill>
                  <a:srgbClr val="171717"/>
                </a:solidFill>
                <a:latin typeface="Arial"/>
                <a:cs typeface="Arial"/>
              </a:rPr>
              <a:t>PISA-2015</a:t>
            </a:r>
            <a:r>
              <a:rPr sz="1350" b="1" spc="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sz="1350" b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171717"/>
                </a:solidFill>
                <a:latin typeface="Arial"/>
                <a:cs typeface="Arial"/>
              </a:rPr>
              <a:t>2025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9525" marR="3810"/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Участвуют</a:t>
            </a:r>
            <a:r>
              <a:rPr sz="1350" spc="-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сегодняшние </a:t>
            </a:r>
            <a:r>
              <a:rPr sz="1350" spc="-36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пятиклассники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011" y="1840211"/>
            <a:ext cx="6156960" cy="4142899"/>
            <a:chOff x="128015" y="1310614"/>
            <a:chExt cx="8209280" cy="5523865"/>
          </a:xfrm>
        </p:grpSpPr>
        <p:sp>
          <p:nvSpPr>
            <p:cNvPr id="15" name="object 15"/>
            <p:cNvSpPr/>
            <p:nvPr/>
          </p:nvSpPr>
          <p:spPr>
            <a:xfrm>
              <a:off x="2202942" y="2559558"/>
              <a:ext cx="5679440" cy="3910965"/>
            </a:xfrm>
            <a:custGeom>
              <a:avLst/>
              <a:gdLst/>
              <a:ahLst/>
              <a:cxnLst/>
              <a:rect l="l" t="t" r="r" b="b"/>
              <a:pathLst>
                <a:path w="5679440" h="3910965">
                  <a:moveTo>
                    <a:pt x="0" y="0"/>
                  </a:moveTo>
                  <a:lnTo>
                    <a:pt x="3802253" y="1399539"/>
                  </a:lnTo>
                </a:path>
                <a:path w="5679440" h="3910965">
                  <a:moveTo>
                    <a:pt x="3802379" y="1383791"/>
                  </a:moveTo>
                  <a:lnTo>
                    <a:pt x="5679439" y="391045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860" y="1310614"/>
              <a:ext cx="4504182" cy="5860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0008" y="3683511"/>
              <a:ext cx="3361182" cy="3150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587" y="4865496"/>
              <a:ext cx="4118864" cy="17059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2587" y="4865496"/>
              <a:ext cx="4119245" cy="1706245"/>
            </a:xfrm>
            <a:custGeom>
              <a:avLst/>
              <a:gdLst/>
              <a:ahLst/>
              <a:cxnLst/>
              <a:rect l="l" t="t" r="r" b="b"/>
              <a:pathLst>
                <a:path w="4119245" h="1706245">
                  <a:moveTo>
                    <a:pt x="0" y="568070"/>
                  </a:moveTo>
                  <a:lnTo>
                    <a:pt x="4623" y="522193"/>
                  </a:lnTo>
                  <a:lnTo>
                    <a:pt x="17884" y="479468"/>
                  </a:lnTo>
                  <a:lnTo>
                    <a:pt x="38867" y="440809"/>
                  </a:lnTo>
                  <a:lnTo>
                    <a:pt x="66657" y="407130"/>
                  </a:lnTo>
                  <a:lnTo>
                    <a:pt x="100339" y="379344"/>
                  </a:lnTo>
                  <a:lnTo>
                    <a:pt x="138997" y="358366"/>
                  </a:lnTo>
                  <a:lnTo>
                    <a:pt x="181717" y="345109"/>
                  </a:lnTo>
                  <a:lnTo>
                    <a:pt x="227584" y="340486"/>
                  </a:lnTo>
                  <a:lnTo>
                    <a:pt x="1450848" y="340486"/>
                  </a:lnTo>
                  <a:lnTo>
                    <a:pt x="2072639" y="340486"/>
                  </a:lnTo>
                  <a:lnTo>
                    <a:pt x="2259584" y="340486"/>
                  </a:lnTo>
                  <a:lnTo>
                    <a:pt x="2305461" y="345109"/>
                  </a:lnTo>
                  <a:lnTo>
                    <a:pt x="2348186" y="358366"/>
                  </a:lnTo>
                  <a:lnTo>
                    <a:pt x="2386845" y="379344"/>
                  </a:lnTo>
                  <a:lnTo>
                    <a:pt x="2420524" y="407130"/>
                  </a:lnTo>
                  <a:lnTo>
                    <a:pt x="2448310" y="440809"/>
                  </a:lnTo>
                  <a:lnTo>
                    <a:pt x="2469288" y="479468"/>
                  </a:lnTo>
                  <a:lnTo>
                    <a:pt x="2482545" y="522193"/>
                  </a:lnTo>
                  <a:lnTo>
                    <a:pt x="2487168" y="568070"/>
                  </a:lnTo>
                  <a:lnTo>
                    <a:pt x="4118864" y="0"/>
                  </a:lnTo>
                  <a:lnTo>
                    <a:pt x="2487168" y="909446"/>
                  </a:lnTo>
                  <a:lnTo>
                    <a:pt x="2487168" y="1478407"/>
                  </a:lnTo>
                  <a:lnTo>
                    <a:pt x="2482545" y="1524273"/>
                  </a:lnTo>
                  <a:lnTo>
                    <a:pt x="2469288" y="1566993"/>
                  </a:lnTo>
                  <a:lnTo>
                    <a:pt x="2448310" y="1605651"/>
                  </a:lnTo>
                  <a:lnTo>
                    <a:pt x="2420524" y="1639333"/>
                  </a:lnTo>
                  <a:lnTo>
                    <a:pt x="2386845" y="1667123"/>
                  </a:lnTo>
                  <a:lnTo>
                    <a:pt x="2348186" y="1688106"/>
                  </a:lnTo>
                  <a:lnTo>
                    <a:pt x="2305461" y="1701367"/>
                  </a:lnTo>
                  <a:lnTo>
                    <a:pt x="2259584" y="1705990"/>
                  </a:lnTo>
                  <a:lnTo>
                    <a:pt x="2072639" y="1705990"/>
                  </a:lnTo>
                  <a:lnTo>
                    <a:pt x="1450848" y="1705990"/>
                  </a:lnTo>
                  <a:lnTo>
                    <a:pt x="227584" y="1705990"/>
                  </a:lnTo>
                  <a:lnTo>
                    <a:pt x="181717" y="1701367"/>
                  </a:lnTo>
                  <a:lnTo>
                    <a:pt x="138997" y="1688106"/>
                  </a:lnTo>
                  <a:lnTo>
                    <a:pt x="100339" y="1667123"/>
                  </a:lnTo>
                  <a:lnTo>
                    <a:pt x="66657" y="1639333"/>
                  </a:lnTo>
                  <a:lnTo>
                    <a:pt x="38867" y="1605651"/>
                  </a:lnTo>
                  <a:lnTo>
                    <a:pt x="17884" y="1566993"/>
                  </a:lnTo>
                  <a:lnTo>
                    <a:pt x="4623" y="1524273"/>
                  </a:lnTo>
                  <a:lnTo>
                    <a:pt x="0" y="1478407"/>
                  </a:lnTo>
                  <a:lnTo>
                    <a:pt x="0" y="909446"/>
                  </a:lnTo>
                  <a:lnTo>
                    <a:pt x="0" y="568070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4731" y="4849178"/>
            <a:ext cx="163020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11" dirty="0">
                <a:solidFill>
                  <a:srgbClr val="171717"/>
                </a:solidFill>
                <a:latin typeface="Arial"/>
                <a:cs typeface="Arial"/>
              </a:rPr>
              <a:t>Ведущий 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компонент </a:t>
            </a:r>
            <a:r>
              <a:rPr sz="1350" spc="-368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350" spc="-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71717"/>
                </a:solidFill>
                <a:latin typeface="Arial"/>
                <a:cs typeface="Arial"/>
              </a:rPr>
              <a:t>PISA-2022</a:t>
            </a:r>
            <a:endParaRPr sz="1350">
              <a:latin typeface="Arial"/>
              <a:cs typeface="Arial"/>
            </a:endParaRPr>
          </a:p>
          <a:p>
            <a:pPr marL="233363" marR="222885" indent="317659"/>
            <a:r>
              <a:rPr sz="1350" b="1" spc="-8" dirty="0">
                <a:solidFill>
                  <a:srgbClr val="171717"/>
                </a:solidFill>
                <a:latin typeface="Arial"/>
                <a:cs typeface="Arial"/>
              </a:rPr>
              <a:t>Новое </a:t>
            </a:r>
            <a:r>
              <a:rPr sz="1350" b="1" spc="-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71717"/>
                </a:solidFill>
                <a:latin typeface="Arial"/>
                <a:cs typeface="Arial"/>
              </a:rPr>
              <a:t>нап</a:t>
            </a:r>
            <a:r>
              <a:rPr sz="1350" b="1" spc="4" dirty="0">
                <a:solidFill>
                  <a:srgbClr val="171717"/>
                </a:solidFill>
                <a:latin typeface="Arial"/>
                <a:cs typeface="Arial"/>
              </a:rPr>
              <a:t>р</a:t>
            </a:r>
            <a:r>
              <a:rPr sz="1350" b="1" spc="-4" dirty="0">
                <a:solidFill>
                  <a:srgbClr val="171717"/>
                </a:solidFill>
                <a:latin typeface="Arial"/>
                <a:cs typeface="Arial"/>
              </a:rPr>
              <a:t>а</a:t>
            </a:r>
            <a:r>
              <a:rPr sz="1350" b="1" spc="-26" dirty="0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350" b="1" spc="-23" dirty="0">
                <a:solidFill>
                  <a:srgbClr val="171717"/>
                </a:solidFill>
                <a:latin typeface="Arial"/>
                <a:cs typeface="Arial"/>
              </a:rPr>
              <a:t>л</a:t>
            </a:r>
            <a:r>
              <a:rPr sz="1350" b="1" spc="-4" dirty="0">
                <a:solidFill>
                  <a:srgbClr val="171717"/>
                </a:solidFill>
                <a:latin typeface="Arial"/>
                <a:cs typeface="Arial"/>
              </a:rPr>
              <a:t>ени</a:t>
            </a:r>
            <a:r>
              <a:rPr sz="1350" b="1" spc="-8" dirty="0">
                <a:solidFill>
                  <a:srgbClr val="171717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171717"/>
                </a:solidFill>
                <a:latin typeface="Arial"/>
                <a:cs typeface="Arial"/>
              </a:rPr>
              <a:t>!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95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085" y="62230"/>
            <a:ext cx="6905625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20" dirty="0"/>
              <a:t>Зачем</a:t>
            </a:r>
            <a:r>
              <a:rPr sz="3200" spc="-95" dirty="0"/>
              <a:t> </a:t>
            </a:r>
            <a:r>
              <a:rPr sz="3200" dirty="0"/>
              <a:t>в</a:t>
            </a:r>
            <a:r>
              <a:rPr sz="3200" spc="-55" dirty="0"/>
              <a:t> </a:t>
            </a:r>
            <a:r>
              <a:rPr sz="3200" spc="-30" dirty="0"/>
              <a:t>исследовании</a:t>
            </a:r>
            <a:r>
              <a:rPr sz="3200" spc="-80" dirty="0"/>
              <a:t> </a:t>
            </a:r>
            <a:r>
              <a:rPr sz="3200" spc="-15" dirty="0"/>
              <a:t>PISA</a:t>
            </a:r>
            <a:r>
              <a:rPr sz="3200" spc="-90" dirty="0"/>
              <a:t> </a:t>
            </a:r>
            <a:r>
              <a:rPr sz="3200" spc="-25" dirty="0"/>
              <a:t>приступают</a:t>
            </a:r>
            <a:r>
              <a:rPr sz="3200" spc="-75" dirty="0"/>
              <a:t> </a:t>
            </a:r>
            <a:r>
              <a:rPr sz="3200" dirty="0"/>
              <a:t>к </a:t>
            </a:r>
            <a:r>
              <a:rPr sz="3200" spc="-710" dirty="0"/>
              <a:t> </a:t>
            </a:r>
            <a:r>
              <a:rPr sz="3200" spc="-25" dirty="0"/>
              <a:t>измерению </a:t>
            </a:r>
            <a:r>
              <a:rPr sz="3200" spc="-30" dirty="0"/>
              <a:t>способности </a:t>
            </a:r>
            <a:r>
              <a:rPr sz="3200" dirty="0"/>
              <a:t>к </a:t>
            </a:r>
            <a:r>
              <a:rPr sz="3200" spc="-30" dirty="0"/>
              <a:t>креативному </a:t>
            </a:r>
            <a:r>
              <a:rPr sz="3200" spc="-25" dirty="0"/>
              <a:t> </a:t>
            </a:r>
            <a:r>
              <a:rPr sz="3200" spc="-30" dirty="0"/>
              <a:t>мышлению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1451" y="1496059"/>
            <a:ext cx="8550275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indent="-40259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400" spc="-25" dirty="0">
                <a:latin typeface="Calibri"/>
                <a:cs typeface="Calibri"/>
              </a:rPr>
              <a:t>Творческое</a:t>
            </a:r>
            <a:r>
              <a:rPr sz="2400" spc="-5" dirty="0">
                <a:latin typeface="Calibri"/>
                <a:cs typeface="Calibri"/>
              </a:rPr>
              <a:t> мышление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― </a:t>
            </a:r>
            <a:r>
              <a:rPr sz="2400" spc="-5" dirty="0">
                <a:latin typeface="Calibri"/>
                <a:cs typeface="Calibri"/>
              </a:rPr>
              <a:t>основа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появления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нового</a:t>
            </a:r>
            <a:endParaRPr sz="2400">
              <a:latin typeface="Calibri"/>
              <a:cs typeface="Calibri"/>
            </a:endParaRPr>
          </a:p>
          <a:p>
            <a:pPr marL="414655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</a:rPr>
              <a:t>знания,</a:t>
            </a:r>
            <a:r>
              <a:rPr sz="2400" spc="-5" dirty="0">
                <a:latin typeface="Calibri"/>
                <a:cs typeface="Calibri"/>
              </a:rPr>
              <a:t> инновационных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идей;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привычка мыслить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креативно </a:t>
            </a:r>
            <a:r>
              <a:rPr sz="2400" dirty="0">
                <a:latin typeface="Calibri"/>
                <a:cs typeface="Calibri"/>
              </a:rPr>
              <a:t> всё</a:t>
            </a:r>
            <a:r>
              <a:rPr sz="2400" spc="-5" dirty="0">
                <a:latin typeface="Calibri"/>
                <a:cs typeface="Calibri"/>
              </a:rPr>
              <a:t> заметнее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влияет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общественное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и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духовное </a:t>
            </a:r>
            <a:r>
              <a:rPr sz="2400" b="1" i="1" dirty="0">
                <a:latin typeface="Calibri"/>
                <a:cs typeface="Calibri"/>
              </a:rPr>
              <a:t>развитие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развитие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производства</a:t>
            </a:r>
            <a:endParaRPr sz="2400">
              <a:latin typeface="Calibri"/>
              <a:cs typeface="Calibri"/>
            </a:endParaRPr>
          </a:p>
          <a:p>
            <a:pPr marL="414655" marR="354330" indent="-402590">
              <a:lnSpc>
                <a:spcPts val="2590"/>
              </a:lnSpc>
              <a:spcBef>
                <a:spcPts val="120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Привычка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размышлять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мыслить креативно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―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важнейший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источник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развития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личности</a:t>
            </a:r>
            <a:r>
              <a:rPr sz="24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учащегося</a:t>
            </a:r>
            <a:endParaRPr sz="2400">
              <a:latin typeface="Calibri"/>
              <a:cs typeface="Calibri"/>
            </a:endParaRPr>
          </a:p>
          <a:p>
            <a:pPr marL="414655" indent="-402590">
              <a:lnSpc>
                <a:spcPts val="2735"/>
              </a:lnSpc>
              <a:spcBef>
                <a:spcPts val="875"/>
              </a:spcBef>
              <a:buFont typeface="Arial"/>
              <a:buChar char="•"/>
              <a:tabLst>
                <a:tab pos="414655" algn="l"/>
                <a:tab pos="415290" algn="l"/>
                <a:tab pos="2406015" algn="l"/>
              </a:tabLst>
            </a:pPr>
            <a:r>
              <a:rPr sz="2400" spc="-5" dirty="0">
                <a:latin typeface="Calibri"/>
                <a:cs typeface="Calibri"/>
              </a:rPr>
              <a:t>Способность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	</a:t>
            </a:r>
            <a:r>
              <a:rPr sz="2400" spc="-5" dirty="0">
                <a:latin typeface="Calibri"/>
                <a:cs typeface="Calibri"/>
              </a:rPr>
              <a:t>креативному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мышлению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базируется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414655" marR="213487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</a:rPr>
              <a:t>знаниях и </a:t>
            </a:r>
            <a:r>
              <a:rPr sz="2400" spc="-10" dirty="0">
                <a:latin typeface="Calibri"/>
                <a:cs typeface="Calibri"/>
              </a:rPr>
              <a:t>опыте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b="1" i="1" spc="-10" dirty="0">
                <a:latin typeface="Calibri"/>
                <a:cs typeface="Calibri"/>
              </a:rPr>
              <a:t>может </a:t>
            </a:r>
            <a:r>
              <a:rPr sz="2400" b="1" i="1" spc="-5" dirty="0">
                <a:latin typeface="Calibri"/>
                <a:cs typeface="Calibri"/>
              </a:rPr>
              <a:t>быть предметом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целенаправленного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формирования</a:t>
            </a:r>
            <a:endParaRPr sz="2400">
              <a:latin typeface="Calibri"/>
              <a:cs typeface="Calibri"/>
            </a:endParaRPr>
          </a:p>
          <a:p>
            <a:pPr marL="414655" indent="-402590">
              <a:lnSpc>
                <a:spcPts val="2735"/>
              </a:lnSpc>
              <a:spcBef>
                <a:spcPts val="88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400" spc="-10" dirty="0">
                <a:latin typeface="Calibri"/>
                <a:cs typeface="Calibri"/>
              </a:rPr>
              <a:t>Участие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15" dirty="0">
                <a:latin typeface="Calibri"/>
                <a:cs typeface="Calibri"/>
              </a:rPr>
              <a:t> международном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исследовании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может</a:t>
            </a:r>
            <a:endParaRPr sz="2400">
              <a:latin typeface="Calibri"/>
              <a:cs typeface="Calibri"/>
            </a:endParaRPr>
          </a:p>
          <a:p>
            <a:pPr marL="414655" marR="1002030">
              <a:lnSpc>
                <a:spcPts val="2590"/>
              </a:lnSpc>
              <a:spcBef>
                <a:spcPts val="185"/>
              </a:spcBef>
            </a:pPr>
            <a:r>
              <a:rPr sz="2400" b="1" i="1" spc="-5" dirty="0">
                <a:latin typeface="Calibri"/>
                <a:cs typeface="Calibri"/>
              </a:rPr>
              <a:t>способствовать позитивным </a:t>
            </a:r>
            <a:r>
              <a:rPr sz="2400" b="1" i="1" spc="-10" dirty="0">
                <a:latin typeface="Calibri"/>
                <a:cs typeface="Calibri"/>
              </a:rPr>
              <a:t>изменениям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практики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обучения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образовательной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политики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08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371" y="1020286"/>
            <a:ext cx="8151061" cy="686246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Креативное </a:t>
            </a:r>
            <a:r>
              <a:rPr spc="-8" dirty="0" err="1"/>
              <a:t>мышление</a:t>
            </a:r>
            <a:r>
              <a:rPr spc="-8" dirty="0" smtClean="0"/>
              <a:t>:</a:t>
            </a:r>
            <a:endParaRPr spc="-8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1264" y="1954873"/>
            <a:ext cx="5638324" cy="3480761"/>
          </a:xfrm>
          <a:prstGeom prst="rect">
            <a:avLst/>
          </a:prstGeom>
        </p:spPr>
        <p:txBody>
          <a:bodyPr vert="horz" wrap="square" lIns="0" tIns="56198" rIns="0" bIns="0" rtlCol="0">
            <a:spAutoFit/>
          </a:bodyPr>
          <a:lstStyle/>
          <a:p>
            <a:pPr marL="9525" marR="3810">
              <a:lnSpc>
                <a:spcPts val="2918"/>
              </a:lnSpc>
              <a:spcBef>
                <a:spcPts val="443"/>
              </a:spcBef>
            </a:pP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Способность </a:t>
            </a:r>
            <a:r>
              <a:rPr sz="2700" spc="-11" dirty="0">
                <a:solidFill>
                  <a:srgbClr val="171717"/>
                </a:solidFill>
                <a:latin typeface="Calibri"/>
                <a:cs typeface="Calibri"/>
              </a:rPr>
              <a:t>продуктивно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участвовать </a:t>
            </a:r>
            <a:r>
              <a:rPr sz="2700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процессе </a:t>
            </a:r>
            <a:r>
              <a:rPr sz="2700" b="1" spc="-4" dirty="0">
                <a:solidFill>
                  <a:srgbClr val="171717"/>
                </a:solidFill>
                <a:latin typeface="Calibri"/>
                <a:cs typeface="Calibri"/>
              </a:rPr>
              <a:t>выработки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r>
              <a:rPr sz="2700" b="1" spc="-8" dirty="0">
                <a:solidFill>
                  <a:srgbClr val="171717"/>
                </a:solidFill>
                <a:latin typeface="Calibri"/>
                <a:cs typeface="Calibri"/>
              </a:rPr>
              <a:t>оценки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700" spc="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spc="-4" dirty="0">
                <a:solidFill>
                  <a:srgbClr val="171717"/>
                </a:solidFill>
                <a:latin typeface="Calibri"/>
                <a:cs typeface="Calibri"/>
              </a:rPr>
              <a:t>совершенствования</a:t>
            </a:r>
            <a:r>
              <a:rPr sz="27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идей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endParaRPr sz="2700" dirty="0">
              <a:latin typeface="Calibri"/>
              <a:cs typeface="Calibri"/>
            </a:endParaRPr>
          </a:p>
          <a:p>
            <a:pPr marL="9525">
              <a:lnSpc>
                <a:spcPts val="2824"/>
              </a:lnSpc>
            </a:pP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направленных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171717"/>
                </a:solidFill>
                <a:latin typeface="Calibri"/>
                <a:cs typeface="Calibri"/>
              </a:rPr>
              <a:t>получение</a:t>
            </a:r>
            <a:endParaRPr sz="2700" dirty="0">
              <a:latin typeface="Calibri"/>
              <a:cs typeface="Calibri"/>
            </a:endParaRPr>
          </a:p>
          <a:p>
            <a:pPr marL="523875" marR="156686" indent="-171926">
              <a:lnSpc>
                <a:spcPts val="2918"/>
              </a:lnSpc>
              <a:spcBef>
                <a:spcPts val="315"/>
              </a:spcBef>
              <a:buFont typeface="Arial"/>
              <a:buChar char="•"/>
              <a:tabLst>
                <a:tab pos="524351" algn="l"/>
              </a:tabLst>
            </a:pPr>
            <a:r>
              <a:rPr sz="2700" b="1" i="1" spc="-8" dirty="0">
                <a:solidFill>
                  <a:srgbClr val="171717"/>
                </a:solidFill>
                <a:latin typeface="Calibri"/>
                <a:cs typeface="Calibri"/>
              </a:rPr>
              <a:t>инновационных</a:t>
            </a:r>
            <a:r>
              <a:rPr sz="2700" b="1" i="1" spc="26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эффективных </a:t>
            </a:r>
            <a:r>
              <a:rPr sz="2700" b="1" i="1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решений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r>
              <a:rPr sz="2700" spc="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endParaRPr sz="2700" dirty="0">
              <a:latin typeface="Calibri"/>
              <a:cs typeface="Calibri"/>
            </a:endParaRPr>
          </a:p>
          <a:p>
            <a:pPr marL="523875" indent="-171926">
              <a:lnSpc>
                <a:spcPts val="3049"/>
              </a:lnSpc>
              <a:buFont typeface="Arial"/>
              <a:buChar char="•"/>
              <a:tabLst>
                <a:tab pos="524351" algn="l"/>
              </a:tabLst>
            </a:pP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нового</a:t>
            </a:r>
            <a:r>
              <a:rPr sz="2700" b="1" i="1" spc="-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знания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r>
              <a:rPr sz="2700" spc="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endParaRPr sz="2700" dirty="0">
              <a:latin typeface="Calibri"/>
              <a:cs typeface="Calibri"/>
            </a:endParaRPr>
          </a:p>
          <a:p>
            <a:pPr marL="523875" marR="1313973" indent="-171926">
              <a:lnSpc>
                <a:spcPts val="2918"/>
              </a:lnSpc>
              <a:spcBef>
                <a:spcPts val="319"/>
              </a:spcBef>
              <a:buFont typeface="Arial"/>
              <a:buChar char="•"/>
              <a:tabLst>
                <a:tab pos="524351" algn="l"/>
              </a:tabLst>
            </a:pP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эффектного</a:t>
            </a:r>
            <a:r>
              <a:rPr sz="2700" b="1" i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8" dirty="0">
                <a:solidFill>
                  <a:srgbClr val="171717"/>
                </a:solidFill>
                <a:latin typeface="Calibri"/>
                <a:cs typeface="Calibri"/>
              </a:rPr>
              <a:t>выражения </a:t>
            </a:r>
            <a:r>
              <a:rPr sz="2700" b="1" i="1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8" dirty="0">
                <a:solidFill>
                  <a:srgbClr val="171717"/>
                </a:solidFill>
                <a:latin typeface="Calibri"/>
                <a:cs typeface="Calibri"/>
              </a:rPr>
              <a:t>воображения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635" y="2817495"/>
            <a:ext cx="2777490" cy="2791149"/>
          </a:xfrm>
          <a:prstGeom prst="rect">
            <a:avLst/>
          </a:prstGeom>
          <a:solidFill>
            <a:srgbClr val="D9ECE7"/>
          </a:solidFill>
        </p:spPr>
        <p:txBody>
          <a:bodyPr vert="horz" wrap="square" lIns="0" tIns="5715" rIns="0" bIns="0" rtlCol="0">
            <a:spAutoFit/>
          </a:bodyPr>
          <a:lstStyle/>
          <a:p>
            <a:pPr marL="34290">
              <a:spcBef>
                <a:spcPts val="45"/>
              </a:spcBef>
            </a:pP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Словарик</a:t>
            </a:r>
            <a:endParaRPr sz="1500">
              <a:latin typeface="Calibri"/>
              <a:cs typeface="Calibri"/>
            </a:endParaRPr>
          </a:p>
          <a:p>
            <a:pPr marL="101441" indent="-67628">
              <a:spcBef>
                <a:spcPts val="679"/>
              </a:spcBef>
              <a:buClr>
                <a:srgbClr val="171717"/>
              </a:buClr>
              <a:buSzPct val="80555"/>
              <a:buFont typeface="Arial"/>
              <a:buChar char="•"/>
              <a:tabLst>
                <a:tab pos="101918" algn="l"/>
              </a:tabLst>
            </a:pPr>
            <a:r>
              <a:rPr sz="1350" b="1" i="1" spc="-4" dirty="0">
                <a:solidFill>
                  <a:srgbClr val="001F5F"/>
                </a:solidFill>
                <a:latin typeface="Calibri"/>
                <a:cs typeface="Calibri"/>
              </a:rPr>
              <a:t>инновационные</a:t>
            </a:r>
            <a:r>
              <a:rPr sz="1350" b="1" i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1350" b="1" i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350" b="1" i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новые,</a:t>
            </a:r>
            <a:endParaRPr sz="1350">
              <a:latin typeface="Calibri"/>
              <a:cs typeface="Calibri"/>
            </a:endParaRPr>
          </a:p>
          <a:p>
            <a:pPr marL="101441"/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новаторские,</a:t>
            </a:r>
            <a:r>
              <a:rPr sz="1350" spc="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оригинальные,</a:t>
            </a:r>
            <a:endParaRPr sz="1350">
              <a:latin typeface="Calibri"/>
              <a:cs typeface="Calibri"/>
            </a:endParaRPr>
          </a:p>
          <a:p>
            <a:pPr marL="101441">
              <a:spcBef>
                <a:spcPts val="4"/>
              </a:spcBef>
            </a:pP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нестандартные,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непривычные</a:t>
            </a:r>
            <a:endParaRPr sz="1350">
              <a:latin typeface="Calibri"/>
              <a:cs typeface="Calibri"/>
            </a:endParaRPr>
          </a:p>
          <a:p>
            <a:pPr marL="101441" indent="-67628">
              <a:spcBef>
                <a:spcPts val="675"/>
              </a:spcBef>
              <a:buClr>
                <a:srgbClr val="171717"/>
              </a:buClr>
              <a:buSzPct val="80555"/>
              <a:buFont typeface="Arial"/>
              <a:buChar char="•"/>
              <a:tabLst>
                <a:tab pos="101918" algn="l"/>
              </a:tabLst>
            </a:pP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эффективные</a:t>
            </a:r>
            <a:r>
              <a:rPr sz="135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1350" b="1" i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endParaRPr sz="1350">
              <a:latin typeface="Calibri"/>
              <a:cs typeface="Calibri"/>
            </a:endParaRPr>
          </a:p>
          <a:p>
            <a:pPr marL="101441" marR="416719"/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действенные, 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результативные, </a:t>
            </a:r>
            <a:r>
              <a:rPr sz="1350" spc="-29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экономичные,</a:t>
            </a:r>
            <a:r>
              <a:rPr sz="1350" spc="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оптимальные</a:t>
            </a:r>
            <a:endParaRPr sz="1350">
              <a:latin typeface="Calibri"/>
              <a:cs typeface="Calibri"/>
            </a:endParaRPr>
          </a:p>
          <a:p>
            <a:pPr marL="101441" indent="-67628">
              <a:spcBef>
                <a:spcPts val="675"/>
              </a:spcBef>
              <a:buClr>
                <a:srgbClr val="171717"/>
              </a:buClr>
              <a:buSzPct val="80555"/>
              <a:buFont typeface="Arial"/>
              <a:buChar char="•"/>
              <a:tabLst>
                <a:tab pos="101918" algn="l"/>
              </a:tabLst>
            </a:pP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эффектное</a:t>
            </a:r>
            <a:r>
              <a:rPr sz="1350" b="1" i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i="1" spc="-4" dirty="0">
                <a:solidFill>
                  <a:srgbClr val="001F5F"/>
                </a:solidFill>
                <a:latin typeface="Calibri"/>
                <a:cs typeface="Calibri"/>
              </a:rPr>
              <a:t>выражение</a:t>
            </a:r>
            <a:r>
              <a:rPr sz="1350" b="1" i="1" dirty="0">
                <a:solidFill>
                  <a:srgbClr val="001F5F"/>
                </a:solidFill>
                <a:latin typeface="Calibri"/>
                <a:cs typeface="Calibri"/>
              </a:rPr>
              <a:t> –</a:t>
            </a:r>
            <a:endParaRPr sz="1350">
              <a:latin typeface="Calibri"/>
              <a:cs typeface="Calibri"/>
            </a:endParaRPr>
          </a:p>
          <a:p>
            <a:pPr marL="101441" marR="582930"/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производящее 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впечатление, </a:t>
            </a:r>
            <a:r>
              <a:rPr sz="1350" spc="-29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привлекающее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внимание,</a:t>
            </a:r>
            <a:endParaRPr sz="1350">
              <a:latin typeface="Calibri"/>
              <a:cs typeface="Calibri"/>
            </a:endParaRPr>
          </a:p>
          <a:p>
            <a:pPr marL="101441" marR="89059"/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вдохновляющее,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необыкновенное, </a:t>
            </a:r>
            <a:r>
              <a:rPr sz="1350" spc="-29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удивительное</a:t>
            </a:r>
            <a:endParaRPr sz="13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60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70" y="510053"/>
            <a:ext cx="6558439" cy="1363354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Значение и роль</a:t>
            </a:r>
            <a:r>
              <a:rPr dirty="0"/>
              <a:t> </a:t>
            </a:r>
            <a:r>
              <a:rPr spc="-4" dirty="0"/>
              <a:t>креативного </a:t>
            </a:r>
            <a:r>
              <a:rPr spc="-8" dirty="0"/>
              <a:t>мышления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1965" y="2180940"/>
            <a:ext cx="8023384" cy="34374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0020" marR="807244" indent="-150971" algn="just">
              <a:spcBef>
                <a:spcPts val="75"/>
              </a:spcBef>
              <a:buClr>
                <a:srgbClr val="2C3493"/>
              </a:buClr>
              <a:buFont typeface="Arial"/>
              <a:buChar char="•"/>
              <a:tabLst>
                <a:tab pos="160496" algn="l"/>
              </a:tabLst>
            </a:pPr>
            <a:r>
              <a:rPr sz="2700" spc="-26" dirty="0">
                <a:solidFill>
                  <a:srgbClr val="171717"/>
                </a:solidFill>
                <a:latin typeface="Calibri"/>
                <a:cs typeface="Calibri"/>
              </a:rPr>
              <a:t>Творческое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мышление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―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основа для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появления </a:t>
            </a:r>
            <a:r>
              <a:rPr sz="2700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нового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знания, инновационных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идей; привычка </a:t>
            </a:r>
            <a:r>
              <a:rPr sz="2700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мыслить креативно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 всё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заметнее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171717"/>
                </a:solidFill>
                <a:latin typeface="Calibri"/>
                <a:cs typeface="Calibri"/>
              </a:rPr>
              <a:t>влияет</a:t>
            </a:r>
            <a:r>
              <a:rPr sz="2700" spc="1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endParaRPr sz="2700">
              <a:latin typeface="Calibri"/>
              <a:cs typeface="Calibri"/>
            </a:endParaRPr>
          </a:p>
          <a:p>
            <a:pPr marL="160020" marR="223361" algn="just"/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общественное </a:t>
            </a:r>
            <a:r>
              <a:rPr sz="2700" b="1" i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700" b="1" i="1" spc="-11" dirty="0">
                <a:solidFill>
                  <a:srgbClr val="171717"/>
                </a:solidFill>
                <a:latin typeface="Calibri"/>
                <a:cs typeface="Calibri"/>
              </a:rPr>
              <a:t>духовное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развитие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развитие </a:t>
            </a:r>
            <a:r>
              <a:rPr sz="2700" b="1" i="1" spc="-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производства</a:t>
            </a:r>
            <a:endParaRPr sz="270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3375">
              <a:latin typeface="Calibri"/>
              <a:cs typeface="Calibri"/>
            </a:endParaRPr>
          </a:p>
          <a:p>
            <a:pPr marL="160020" marR="3810" indent="-150971">
              <a:buClr>
                <a:srgbClr val="2C3493"/>
              </a:buClr>
              <a:buFont typeface="Arial"/>
              <a:buChar char="•"/>
              <a:tabLst>
                <a:tab pos="160496" algn="l"/>
              </a:tabLst>
            </a:pP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Привычка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размышлять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мыслить</a:t>
            </a:r>
            <a:r>
              <a:rPr sz="2700" spc="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креативно</a:t>
            </a:r>
            <a:r>
              <a:rPr sz="2700" spc="1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1717"/>
                </a:solidFill>
                <a:latin typeface="Calibri"/>
                <a:cs typeface="Calibri"/>
              </a:rPr>
              <a:t>― </a:t>
            </a:r>
            <a:r>
              <a:rPr sz="2700" spc="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4" dirty="0">
                <a:solidFill>
                  <a:srgbClr val="171717"/>
                </a:solidFill>
                <a:latin typeface="Calibri"/>
                <a:cs typeface="Calibri"/>
              </a:rPr>
              <a:t>важнейший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источник</a:t>
            </a:r>
            <a:r>
              <a:rPr sz="2700" spc="1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spc="-4" dirty="0">
                <a:solidFill>
                  <a:srgbClr val="171717"/>
                </a:solidFill>
                <a:latin typeface="Calibri"/>
                <a:cs typeface="Calibri"/>
              </a:rPr>
              <a:t>развития личности</a:t>
            </a:r>
            <a:r>
              <a:rPr sz="2700" b="1" i="1" spc="1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spc="-8" dirty="0">
                <a:solidFill>
                  <a:srgbClr val="171717"/>
                </a:solidFill>
                <a:latin typeface="Calibri"/>
                <a:cs typeface="Calibri"/>
              </a:rPr>
              <a:t>учащегося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8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8" y="80009"/>
            <a:ext cx="675640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Модель</a:t>
            </a:r>
            <a:r>
              <a:rPr sz="3200" spc="-75" dirty="0"/>
              <a:t> </a:t>
            </a:r>
            <a:r>
              <a:rPr sz="3200" spc="-25" dirty="0"/>
              <a:t>оценки</a:t>
            </a:r>
            <a:r>
              <a:rPr sz="3200" spc="-90" dirty="0"/>
              <a:t> </a:t>
            </a:r>
            <a:r>
              <a:rPr sz="3200" spc="-25" dirty="0"/>
              <a:t>креативного</a:t>
            </a:r>
            <a:r>
              <a:rPr sz="3200" spc="-95" dirty="0"/>
              <a:t> </a:t>
            </a:r>
            <a:r>
              <a:rPr sz="3200" spc="-30" dirty="0"/>
              <a:t>мышления </a:t>
            </a:r>
            <a:r>
              <a:rPr sz="3200" spc="-710" dirty="0"/>
              <a:t> </a:t>
            </a:r>
            <a:r>
              <a:rPr sz="3200" dirty="0"/>
              <a:t>в</a:t>
            </a:r>
            <a:r>
              <a:rPr sz="3200" spc="-50" dirty="0"/>
              <a:t> </a:t>
            </a:r>
            <a:r>
              <a:rPr sz="3200" spc="-30" dirty="0"/>
              <a:t>исследовании</a:t>
            </a:r>
            <a:r>
              <a:rPr sz="3200" spc="-70" dirty="0"/>
              <a:t> </a:t>
            </a:r>
            <a:r>
              <a:rPr sz="3200" spc="-20" dirty="0"/>
              <a:t>PISA:</a:t>
            </a:r>
            <a:r>
              <a:rPr sz="3200" spc="-65" dirty="0"/>
              <a:t> </a:t>
            </a:r>
            <a:r>
              <a:rPr sz="3200" spc="-30" dirty="0"/>
              <a:t>тематическая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648967"/>
            <a:ext cx="8388096" cy="6111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240" y="1648967"/>
            <a:ext cx="8388350" cy="611505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55"/>
              </a:spcBef>
            </a:pPr>
            <a:r>
              <a:rPr sz="2800" b="1" spc="-5" dirty="0">
                <a:latin typeface="Arial"/>
                <a:cs typeface="Arial"/>
              </a:rPr>
              <a:t>Креативное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самовыражение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3191" y="2380488"/>
            <a:ext cx="4002404" cy="1446530"/>
            <a:chOff x="393191" y="2380488"/>
            <a:chExt cx="4002404" cy="14465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2383536"/>
              <a:ext cx="3995928" cy="14401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6239" y="2383536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89"/>
                  </a:moveTo>
                  <a:lnTo>
                    <a:pt x="4609" y="670794"/>
                  </a:lnTo>
                  <a:lnTo>
                    <a:pt x="18237" y="622390"/>
                  </a:lnTo>
                  <a:lnTo>
                    <a:pt x="40589" y="574983"/>
                  </a:lnTo>
                  <a:lnTo>
                    <a:pt x="71365" y="528681"/>
                  </a:lnTo>
                  <a:lnTo>
                    <a:pt x="110268" y="483592"/>
                  </a:lnTo>
                  <a:lnTo>
                    <a:pt x="157001" y="439822"/>
                  </a:lnTo>
                  <a:lnTo>
                    <a:pt x="211267" y="397480"/>
                  </a:lnTo>
                  <a:lnTo>
                    <a:pt x="272767" y="356672"/>
                  </a:lnTo>
                  <a:lnTo>
                    <a:pt x="306138" y="336877"/>
                  </a:lnTo>
                  <a:lnTo>
                    <a:pt x="341205" y="317506"/>
                  </a:lnTo>
                  <a:lnTo>
                    <a:pt x="377933" y="298572"/>
                  </a:lnTo>
                  <a:lnTo>
                    <a:pt x="416283" y="280089"/>
                  </a:lnTo>
                  <a:lnTo>
                    <a:pt x="456219" y="262069"/>
                  </a:lnTo>
                  <a:lnTo>
                    <a:pt x="497703" y="244528"/>
                  </a:lnTo>
                  <a:lnTo>
                    <a:pt x="540698" y="227477"/>
                  </a:lnTo>
                  <a:lnTo>
                    <a:pt x="585168" y="210931"/>
                  </a:lnTo>
                  <a:lnTo>
                    <a:pt x="631074" y="194902"/>
                  </a:lnTo>
                  <a:lnTo>
                    <a:pt x="678380" y="179405"/>
                  </a:lnTo>
                  <a:lnTo>
                    <a:pt x="727049" y="164452"/>
                  </a:lnTo>
                  <a:lnTo>
                    <a:pt x="777043" y="150057"/>
                  </a:lnTo>
                  <a:lnTo>
                    <a:pt x="828325" y="136233"/>
                  </a:lnTo>
                  <a:lnTo>
                    <a:pt x="880857" y="122995"/>
                  </a:lnTo>
                  <a:lnTo>
                    <a:pt x="934604" y="110354"/>
                  </a:lnTo>
                  <a:lnTo>
                    <a:pt x="989527" y="98326"/>
                  </a:lnTo>
                  <a:lnTo>
                    <a:pt x="1045590" y="86922"/>
                  </a:lnTo>
                  <a:lnTo>
                    <a:pt x="1102754" y="76157"/>
                  </a:lnTo>
                  <a:lnTo>
                    <a:pt x="1160984" y="66044"/>
                  </a:lnTo>
                  <a:lnTo>
                    <a:pt x="1220241" y="56596"/>
                  </a:lnTo>
                  <a:lnTo>
                    <a:pt x="1280489" y="47827"/>
                  </a:lnTo>
                  <a:lnTo>
                    <a:pt x="1341691" y="39750"/>
                  </a:lnTo>
                  <a:lnTo>
                    <a:pt x="1403809" y="32378"/>
                  </a:lnTo>
                  <a:lnTo>
                    <a:pt x="1466805" y="25726"/>
                  </a:lnTo>
                  <a:lnTo>
                    <a:pt x="1530644" y="19806"/>
                  </a:lnTo>
                  <a:lnTo>
                    <a:pt x="1595287" y="14632"/>
                  </a:lnTo>
                  <a:lnTo>
                    <a:pt x="1660698" y="10217"/>
                  </a:lnTo>
                  <a:lnTo>
                    <a:pt x="1726839" y="6574"/>
                  </a:lnTo>
                  <a:lnTo>
                    <a:pt x="1793674" y="3718"/>
                  </a:lnTo>
                  <a:lnTo>
                    <a:pt x="1861164" y="1661"/>
                  </a:lnTo>
                  <a:lnTo>
                    <a:pt x="1929273" y="417"/>
                  </a:lnTo>
                  <a:lnTo>
                    <a:pt x="1997964" y="0"/>
                  </a:lnTo>
                  <a:lnTo>
                    <a:pt x="2066654" y="417"/>
                  </a:lnTo>
                  <a:lnTo>
                    <a:pt x="2134763" y="1661"/>
                  </a:lnTo>
                  <a:lnTo>
                    <a:pt x="2202253" y="3718"/>
                  </a:lnTo>
                  <a:lnTo>
                    <a:pt x="2269088" y="6574"/>
                  </a:lnTo>
                  <a:lnTo>
                    <a:pt x="2335229" y="10217"/>
                  </a:lnTo>
                  <a:lnTo>
                    <a:pt x="2400640" y="14632"/>
                  </a:lnTo>
                  <a:lnTo>
                    <a:pt x="2465283" y="19806"/>
                  </a:lnTo>
                  <a:lnTo>
                    <a:pt x="2529122" y="25726"/>
                  </a:lnTo>
                  <a:lnTo>
                    <a:pt x="2592118" y="32378"/>
                  </a:lnTo>
                  <a:lnTo>
                    <a:pt x="2654236" y="39750"/>
                  </a:lnTo>
                  <a:lnTo>
                    <a:pt x="2715438" y="47827"/>
                  </a:lnTo>
                  <a:lnTo>
                    <a:pt x="2775686" y="56596"/>
                  </a:lnTo>
                  <a:lnTo>
                    <a:pt x="2834943" y="66044"/>
                  </a:lnTo>
                  <a:lnTo>
                    <a:pt x="2893173" y="76157"/>
                  </a:lnTo>
                  <a:lnTo>
                    <a:pt x="2950337" y="86922"/>
                  </a:lnTo>
                  <a:lnTo>
                    <a:pt x="3006400" y="98326"/>
                  </a:lnTo>
                  <a:lnTo>
                    <a:pt x="3061323" y="110354"/>
                  </a:lnTo>
                  <a:lnTo>
                    <a:pt x="3115070" y="122995"/>
                  </a:lnTo>
                  <a:lnTo>
                    <a:pt x="3167602" y="136233"/>
                  </a:lnTo>
                  <a:lnTo>
                    <a:pt x="3218884" y="150057"/>
                  </a:lnTo>
                  <a:lnTo>
                    <a:pt x="3268878" y="164452"/>
                  </a:lnTo>
                  <a:lnTo>
                    <a:pt x="3317547" y="179405"/>
                  </a:lnTo>
                  <a:lnTo>
                    <a:pt x="3364853" y="194902"/>
                  </a:lnTo>
                  <a:lnTo>
                    <a:pt x="3410759" y="210931"/>
                  </a:lnTo>
                  <a:lnTo>
                    <a:pt x="3455229" y="227477"/>
                  </a:lnTo>
                  <a:lnTo>
                    <a:pt x="3498224" y="244528"/>
                  </a:lnTo>
                  <a:lnTo>
                    <a:pt x="3539708" y="262069"/>
                  </a:lnTo>
                  <a:lnTo>
                    <a:pt x="3579644" y="280089"/>
                  </a:lnTo>
                  <a:lnTo>
                    <a:pt x="3617994" y="298572"/>
                  </a:lnTo>
                  <a:lnTo>
                    <a:pt x="3654722" y="317506"/>
                  </a:lnTo>
                  <a:lnTo>
                    <a:pt x="3689789" y="336877"/>
                  </a:lnTo>
                  <a:lnTo>
                    <a:pt x="3723160" y="356672"/>
                  </a:lnTo>
                  <a:lnTo>
                    <a:pt x="3784660" y="397480"/>
                  </a:lnTo>
                  <a:lnTo>
                    <a:pt x="3838926" y="439822"/>
                  </a:lnTo>
                  <a:lnTo>
                    <a:pt x="3885659" y="483592"/>
                  </a:lnTo>
                  <a:lnTo>
                    <a:pt x="3924562" y="528681"/>
                  </a:lnTo>
                  <a:lnTo>
                    <a:pt x="3955338" y="574983"/>
                  </a:lnTo>
                  <a:lnTo>
                    <a:pt x="3977690" y="622390"/>
                  </a:lnTo>
                  <a:lnTo>
                    <a:pt x="3991318" y="670794"/>
                  </a:lnTo>
                  <a:lnTo>
                    <a:pt x="3995928" y="720089"/>
                  </a:lnTo>
                  <a:lnTo>
                    <a:pt x="3994769" y="744842"/>
                  </a:lnTo>
                  <a:lnTo>
                    <a:pt x="3985613" y="793705"/>
                  </a:lnTo>
                  <a:lnTo>
                    <a:pt x="3967586" y="841624"/>
                  </a:lnTo>
                  <a:lnTo>
                    <a:pt x="3940985" y="888492"/>
                  </a:lnTo>
                  <a:lnTo>
                    <a:pt x="3906108" y="934201"/>
                  </a:lnTo>
                  <a:lnTo>
                    <a:pt x="3863252" y="978644"/>
                  </a:lnTo>
                  <a:lnTo>
                    <a:pt x="3812716" y="1021713"/>
                  </a:lnTo>
                  <a:lnTo>
                    <a:pt x="3754796" y="1063302"/>
                  </a:lnTo>
                  <a:lnTo>
                    <a:pt x="3689789" y="1103302"/>
                  </a:lnTo>
                  <a:lnTo>
                    <a:pt x="3654722" y="1122673"/>
                  </a:lnTo>
                  <a:lnTo>
                    <a:pt x="3617994" y="1141607"/>
                  </a:lnTo>
                  <a:lnTo>
                    <a:pt x="3579644" y="1160090"/>
                  </a:lnTo>
                  <a:lnTo>
                    <a:pt x="3539708" y="1178110"/>
                  </a:lnTo>
                  <a:lnTo>
                    <a:pt x="3498224" y="1195651"/>
                  </a:lnTo>
                  <a:lnTo>
                    <a:pt x="3455229" y="1212702"/>
                  </a:lnTo>
                  <a:lnTo>
                    <a:pt x="3410759" y="1229248"/>
                  </a:lnTo>
                  <a:lnTo>
                    <a:pt x="3364853" y="1245277"/>
                  </a:lnTo>
                  <a:lnTo>
                    <a:pt x="3317547" y="1260774"/>
                  </a:lnTo>
                  <a:lnTo>
                    <a:pt x="3268878" y="1275727"/>
                  </a:lnTo>
                  <a:lnTo>
                    <a:pt x="3218884" y="1290122"/>
                  </a:lnTo>
                  <a:lnTo>
                    <a:pt x="3167602" y="1303946"/>
                  </a:lnTo>
                  <a:lnTo>
                    <a:pt x="3115070" y="1317184"/>
                  </a:lnTo>
                  <a:lnTo>
                    <a:pt x="3061323" y="1329825"/>
                  </a:lnTo>
                  <a:lnTo>
                    <a:pt x="3006400" y="1341853"/>
                  </a:lnTo>
                  <a:lnTo>
                    <a:pt x="2950337" y="1353257"/>
                  </a:lnTo>
                  <a:lnTo>
                    <a:pt x="2893173" y="1364022"/>
                  </a:lnTo>
                  <a:lnTo>
                    <a:pt x="2834943" y="1374135"/>
                  </a:lnTo>
                  <a:lnTo>
                    <a:pt x="2775686" y="1383583"/>
                  </a:lnTo>
                  <a:lnTo>
                    <a:pt x="2715438" y="1392352"/>
                  </a:lnTo>
                  <a:lnTo>
                    <a:pt x="2654236" y="1400429"/>
                  </a:lnTo>
                  <a:lnTo>
                    <a:pt x="2592118" y="1407801"/>
                  </a:lnTo>
                  <a:lnTo>
                    <a:pt x="2529122" y="1414453"/>
                  </a:lnTo>
                  <a:lnTo>
                    <a:pt x="2465283" y="1420373"/>
                  </a:lnTo>
                  <a:lnTo>
                    <a:pt x="2400640" y="1425547"/>
                  </a:lnTo>
                  <a:lnTo>
                    <a:pt x="2335229" y="1429962"/>
                  </a:lnTo>
                  <a:lnTo>
                    <a:pt x="2269088" y="1433605"/>
                  </a:lnTo>
                  <a:lnTo>
                    <a:pt x="2202253" y="1436461"/>
                  </a:lnTo>
                  <a:lnTo>
                    <a:pt x="2134763" y="1438518"/>
                  </a:lnTo>
                  <a:lnTo>
                    <a:pt x="2066654" y="1439762"/>
                  </a:lnTo>
                  <a:lnTo>
                    <a:pt x="1997964" y="1440180"/>
                  </a:lnTo>
                  <a:lnTo>
                    <a:pt x="1929273" y="1439762"/>
                  </a:lnTo>
                  <a:lnTo>
                    <a:pt x="1861164" y="1438518"/>
                  </a:lnTo>
                  <a:lnTo>
                    <a:pt x="1793674" y="1436461"/>
                  </a:lnTo>
                  <a:lnTo>
                    <a:pt x="1726839" y="1433605"/>
                  </a:lnTo>
                  <a:lnTo>
                    <a:pt x="1660698" y="1429962"/>
                  </a:lnTo>
                  <a:lnTo>
                    <a:pt x="1595287" y="1425547"/>
                  </a:lnTo>
                  <a:lnTo>
                    <a:pt x="1530644" y="1420373"/>
                  </a:lnTo>
                  <a:lnTo>
                    <a:pt x="1466805" y="1414453"/>
                  </a:lnTo>
                  <a:lnTo>
                    <a:pt x="1403809" y="1407801"/>
                  </a:lnTo>
                  <a:lnTo>
                    <a:pt x="1341691" y="1400429"/>
                  </a:lnTo>
                  <a:lnTo>
                    <a:pt x="1280489" y="1392352"/>
                  </a:lnTo>
                  <a:lnTo>
                    <a:pt x="1220241" y="1383583"/>
                  </a:lnTo>
                  <a:lnTo>
                    <a:pt x="1160984" y="1374135"/>
                  </a:lnTo>
                  <a:lnTo>
                    <a:pt x="1102754" y="1364022"/>
                  </a:lnTo>
                  <a:lnTo>
                    <a:pt x="1045590" y="1353257"/>
                  </a:lnTo>
                  <a:lnTo>
                    <a:pt x="989527" y="1341853"/>
                  </a:lnTo>
                  <a:lnTo>
                    <a:pt x="934604" y="1329825"/>
                  </a:lnTo>
                  <a:lnTo>
                    <a:pt x="880857" y="1317184"/>
                  </a:lnTo>
                  <a:lnTo>
                    <a:pt x="828325" y="1303946"/>
                  </a:lnTo>
                  <a:lnTo>
                    <a:pt x="777043" y="1290122"/>
                  </a:lnTo>
                  <a:lnTo>
                    <a:pt x="727049" y="1275727"/>
                  </a:lnTo>
                  <a:lnTo>
                    <a:pt x="678380" y="1260774"/>
                  </a:lnTo>
                  <a:lnTo>
                    <a:pt x="631074" y="1245277"/>
                  </a:lnTo>
                  <a:lnTo>
                    <a:pt x="585168" y="1229248"/>
                  </a:lnTo>
                  <a:lnTo>
                    <a:pt x="540698" y="1212702"/>
                  </a:lnTo>
                  <a:lnTo>
                    <a:pt x="497703" y="1195651"/>
                  </a:lnTo>
                  <a:lnTo>
                    <a:pt x="456219" y="1178110"/>
                  </a:lnTo>
                  <a:lnTo>
                    <a:pt x="416283" y="1160090"/>
                  </a:lnTo>
                  <a:lnTo>
                    <a:pt x="377933" y="1141607"/>
                  </a:lnTo>
                  <a:lnTo>
                    <a:pt x="341205" y="1122673"/>
                  </a:lnTo>
                  <a:lnTo>
                    <a:pt x="306138" y="1103302"/>
                  </a:lnTo>
                  <a:lnTo>
                    <a:pt x="272767" y="1083507"/>
                  </a:lnTo>
                  <a:lnTo>
                    <a:pt x="211267" y="1042699"/>
                  </a:lnTo>
                  <a:lnTo>
                    <a:pt x="157001" y="1000357"/>
                  </a:lnTo>
                  <a:lnTo>
                    <a:pt x="110268" y="956587"/>
                  </a:lnTo>
                  <a:lnTo>
                    <a:pt x="71365" y="911498"/>
                  </a:lnTo>
                  <a:lnTo>
                    <a:pt x="40589" y="865196"/>
                  </a:lnTo>
                  <a:lnTo>
                    <a:pt x="18237" y="817789"/>
                  </a:lnTo>
                  <a:lnTo>
                    <a:pt x="4609" y="769385"/>
                  </a:lnTo>
                  <a:lnTo>
                    <a:pt x="0" y="720089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6436" y="2535428"/>
            <a:ext cx="18745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письменное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или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устное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5171" y="2417064"/>
            <a:ext cx="4003675" cy="1445260"/>
            <a:chOff x="4805171" y="2417064"/>
            <a:chExt cx="4003675" cy="14452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8219" y="2420112"/>
              <a:ext cx="3997452" cy="14386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08219" y="2420112"/>
              <a:ext cx="3997960" cy="1438910"/>
            </a:xfrm>
            <a:custGeom>
              <a:avLst/>
              <a:gdLst/>
              <a:ahLst/>
              <a:cxnLst/>
              <a:rect l="l" t="t" r="r" b="b"/>
              <a:pathLst>
                <a:path w="3997959" h="1438910">
                  <a:moveTo>
                    <a:pt x="0" y="719327"/>
                  </a:moveTo>
                  <a:lnTo>
                    <a:pt x="4611" y="670080"/>
                  </a:lnTo>
                  <a:lnTo>
                    <a:pt x="18245" y="621723"/>
                  </a:lnTo>
                  <a:lnTo>
                    <a:pt x="40606" y="574363"/>
                  </a:lnTo>
                  <a:lnTo>
                    <a:pt x="71395" y="528108"/>
                  </a:lnTo>
                  <a:lnTo>
                    <a:pt x="110314" y="483065"/>
                  </a:lnTo>
                  <a:lnTo>
                    <a:pt x="157067" y="439340"/>
                  </a:lnTo>
                  <a:lnTo>
                    <a:pt x="211355" y="397042"/>
                  </a:lnTo>
                  <a:lnTo>
                    <a:pt x="272880" y="356277"/>
                  </a:lnTo>
                  <a:lnTo>
                    <a:pt x="306264" y="336503"/>
                  </a:lnTo>
                  <a:lnTo>
                    <a:pt x="341346" y="317152"/>
                  </a:lnTo>
                  <a:lnTo>
                    <a:pt x="378088" y="298239"/>
                  </a:lnTo>
                  <a:lnTo>
                    <a:pt x="416454" y="279775"/>
                  </a:lnTo>
                  <a:lnTo>
                    <a:pt x="456406" y="261776"/>
                  </a:lnTo>
                  <a:lnTo>
                    <a:pt x="497906" y="244253"/>
                  </a:lnTo>
                  <a:lnTo>
                    <a:pt x="540919" y="227221"/>
                  </a:lnTo>
                  <a:lnTo>
                    <a:pt x="585406" y="210692"/>
                  </a:lnTo>
                  <a:lnTo>
                    <a:pt x="631330" y="194681"/>
                  </a:lnTo>
                  <a:lnTo>
                    <a:pt x="678655" y="179201"/>
                  </a:lnTo>
                  <a:lnTo>
                    <a:pt x="727343" y="164265"/>
                  </a:lnTo>
                  <a:lnTo>
                    <a:pt x="777356" y="149886"/>
                  </a:lnTo>
                  <a:lnTo>
                    <a:pt x="828658" y="136078"/>
                  </a:lnTo>
                  <a:lnTo>
                    <a:pt x="881211" y="122854"/>
                  </a:lnTo>
                  <a:lnTo>
                    <a:pt x="934978" y="110228"/>
                  </a:lnTo>
                  <a:lnTo>
                    <a:pt x="989922" y="98213"/>
                  </a:lnTo>
                  <a:lnTo>
                    <a:pt x="1046006" y="86822"/>
                  </a:lnTo>
                  <a:lnTo>
                    <a:pt x="1103192" y="76069"/>
                  </a:lnTo>
                  <a:lnTo>
                    <a:pt x="1161444" y="65967"/>
                  </a:lnTo>
                  <a:lnTo>
                    <a:pt x="1220724" y="56530"/>
                  </a:lnTo>
                  <a:lnTo>
                    <a:pt x="1280994" y="47771"/>
                  </a:lnTo>
                  <a:lnTo>
                    <a:pt x="1342218" y="39704"/>
                  </a:lnTo>
                  <a:lnTo>
                    <a:pt x="1404359" y="32341"/>
                  </a:lnTo>
                  <a:lnTo>
                    <a:pt x="1467379" y="25696"/>
                  </a:lnTo>
                  <a:lnTo>
                    <a:pt x="1531241" y="19783"/>
                  </a:lnTo>
                  <a:lnTo>
                    <a:pt x="1595907" y="14614"/>
                  </a:lnTo>
                  <a:lnTo>
                    <a:pt x="1661342" y="10205"/>
                  </a:lnTo>
                  <a:lnTo>
                    <a:pt x="1727506" y="6566"/>
                  </a:lnTo>
                  <a:lnTo>
                    <a:pt x="1794364" y="3714"/>
                  </a:lnTo>
                  <a:lnTo>
                    <a:pt x="1861878" y="1659"/>
                  </a:lnTo>
                  <a:lnTo>
                    <a:pt x="1930011" y="417"/>
                  </a:lnTo>
                  <a:lnTo>
                    <a:pt x="1998726" y="0"/>
                  </a:lnTo>
                  <a:lnTo>
                    <a:pt x="2067440" y="417"/>
                  </a:lnTo>
                  <a:lnTo>
                    <a:pt x="2135573" y="1659"/>
                  </a:lnTo>
                  <a:lnTo>
                    <a:pt x="2203087" y="3714"/>
                  </a:lnTo>
                  <a:lnTo>
                    <a:pt x="2269945" y="6566"/>
                  </a:lnTo>
                  <a:lnTo>
                    <a:pt x="2336109" y="10205"/>
                  </a:lnTo>
                  <a:lnTo>
                    <a:pt x="2401544" y="14614"/>
                  </a:lnTo>
                  <a:lnTo>
                    <a:pt x="2466210" y="19783"/>
                  </a:lnTo>
                  <a:lnTo>
                    <a:pt x="2530072" y="25696"/>
                  </a:lnTo>
                  <a:lnTo>
                    <a:pt x="2593092" y="32341"/>
                  </a:lnTo>
                  <a:lnTo>
                    <a:pt x="2655233" y="39704"/>
                  </a:lnTo>
                  <a:lnTo>
                    <a:pt x="2716457" y="47771"/>
                  </a:lnTo>
                  <a:lnTo>
                    <a:pt x="2776728" y="56530"/>
                  </a:lnTo>
                  <a:lnTo>
                    <a:pt x="2836007" y="65967"/>
                  </a:lnTo>
                  <a:lnTo>
                    <a:pt x="2894259" y="76069"/>
                  </a:lnTo>
                  <a:lnTo>
                    <a:pt x="2951445" y="86822"/>
                  </a:lnTo>
                  <a:lnTo>
                    <a:pt x="3007529" y="98213"/>
                  </a:lnTo>
                  <a:lnTo>
                    <a:pt x="3062473" y="110228"/>
                  </a:lnTo>
                  <a:lnTo>
                    <a:pt x="3116240" y="122854"/>
                  </a:lnTo>
                  <a:lnTo>
                    <a:pt x="3168793" y="136078"/>
                  </a:lnTo>
                  <a:lnTo>
                    <a:pt x="3220095" y="149886"/>
                  </a:lnTo>
                  <a:lnTo>
                    <a:pt x="3270108" y="164265"/>
                  </a:lnTo>
                  <a:lnTo>
                    <a:pt x="3318796" y="179201"/>
                  </a:lnTo>
                  <a:lnTo>
                    <a:pt x="3366121" y="194681"/>
                  </a:lnTo>
                  <a:lnTo>
                    <a:pt x="3412045" y="210693"/>
                  </a:lnTo>
                  <a:lnTo>
                    <a:pt x="3456532" y="227221"/>
                  </a:lnTo>
                  <a:lnTo>
                    <a:pt x="3499545" y="244253"/>
                  </a:lnTo>
                  <a:lnTo>
                    <a:pt x="3541045" y="261776"/>
                  </a:lnTo>
                  <a:lnTo>
                    <a:pt x="3580997" y="279775"/>
                  </a:lnTo>
                  <a:lnTo>
                    <a:pt x="3619363" y="298239"/>
                  </a:lnTo>
                  <a:lnTo>
                    <a:pt x="3656105" y="317152"/>
                  </a:lnTo>
                  <a:lnTo>
                    <a:pt x="3691187" y="336503"/>
                  </a:lnTo>
                  <a:lnTo>
                    <a:pt x="3724571" y="356277"/>
                  </a:lnTo>
                  <a:lnTo>
                    <a:pt x="3786096" y="397042"/>
                  </a:lnTo>
                  <a:lnTo>
                    <a:pt x="3840384" y="439340"/>
                  </a:lnTo>
                  <a:lnTo>
                    <a:pt x="3887137" y="483065"/>
                  </a:lnTo>
                  <a:lnTo>
                    <a:pt x="3926056" y="528108"/>
                  </a:lnTo>
                  <a:lnTo>
                    <a:pt x="3956845" y="574363"/>
                  </a:lnTo>
                  <a:lnTo>
                    <a:pt x="3979206" y="621723"/>
                  </a:lnTo>
                  <a:lnTo>
                    <a:pt x="3992840" y="670080"/>
                  </a:lnTo>
                  <a:lnTo>
                    <a:pt x="3997452" y="719327"/>
                  </a:lnTo>
                  <a:lnTo>
                    <a:pt x="3996293" y="744056"/>
                  </a:lnTo>
                  <a:lnTo>
                    <a:pt x="3987133" y="792872"/>
                  </a:lnTo>
                  <a:lnTo>
                    <a:pt x="3969098" y="840744"/>
                  </a:lnTo>
                  <a:lnTo>
                    <a:pt x="3942486" y="887564"/>
                  </a:lnTo>
                  <a:lnTo>
                    <a:pt x="3907594" y="933227"/>
                  </a:lnTo>
                  <a:lnTo>
                    <a:pt x="3864721" y="977624"/>
                  </a:lnTo>
                  <a:lnTo>
                    <a:pt x="3814164" y="1020649"/>
                  </a:lnTo>
                  <a:lnTo>
                    <a:pt x="3756220" y="1062194"/>
                  </a:lnTo>
                  <a:lnTo>
                    <a:pt x="3691187" y="1102152"/>
                  </a:lnTo>
                  <a:lnTo>
                    <a:pt x="3656105" y="1121503"/>
                  </a:lnTo>
                  <a:lnTo>
                    <a:pt x="3619363" y="1140416"/>
                  </a:lnTo>
                  <a:lnTo>
                    <a:pt x="3580997" y="1158880"/>
                  </a:lnTo>
                  <a:lnTo>
                    <a:pt x="3541045" y="1176879"/>
                  </a:lnTo>
                  <a:lnTo>
                    <a:pt x="3499545" y="1194402"/>
                  </a:lnTo>
                  <a:lnTo>
                    <a:pt x="3456532" y="1211434"/>
                  </a:lnTo>
                  <a:lnTo>
                    <a:pt x="3412045" y="1227963"/>
                  </a:lnTo>
                  <a:lnTo>
                    <a:pt x="3366121" y="1243974"/>
                  </a:lnTo>
                  <a:lnTo>
                    <a:pt x="3318796" y="1259454"/>
                  </a:lnTo>
                  <a:lnTo>
                    <a:pt x="3270108" y="1274390"/>
                  </a:lnTo>
                  <a:lnTo>
                    <a:pt x="3220095" y="1288769"/>
                  </a:lnTo>
                  <a:lnTo>
                    <a:pt x="3168793" y="1302577"/>
                  </a:lnTo>
                  <a:lnTo>
                    <a:pt x="3116240" y="1315801"/>
                  </a:lnTo>
                  <a:lnTo>
                    <a:pt x="3062473" y="1328427"/>
                  </a:lnTo>
                  <a:lnTo>
                    <a:pt x="3007529" y="1340442"/>
                  </a:lnTo>
                  <a:lnTo>
                    <a:pt x="2951445" y="1351833"/>
                  </a:lnTo>
                  <a:lnTo>
                    <a:pt x="2894259" y="1362586"/>
                  </a:lnTo>
                  <a:lnTo>
                    <a:pt x="2836007" y="1372688"/>
                  </a:lnTo>
                  <a:lnTo>
                    <a:pt x="2776728" y="1382125"/>
                  </a:lnTo>
                  <a:lnTo>
                    <a:pt x="2716457" y="1390884"/>
                  </a:lnTo>
                  <a:lnTo>
                    <a:pt x="2655233" y="1398951"/>
                  </a:lnTo>
                  <a:lnTo>
                    <a:pt x="2593092" y="1406314"/>
                  </a:lnTo>
                  <a:lnTo>
                    <a:pt x="2530072" y="1412959"/>
                  </a:lnTo>
                  <a:lnTo>
                    <a:pt x="2466210" y="1418872"/>
                  </a:lnTo>
                  <a:lnTo>
                    <a:pt x="2401544" y="1424041"/>
                  </a:lnTo>
                  <a:lnTo>
                    <a:pt x="2336109" y="1428450"/>
                  </a:lnTo>
                  <a:lnTo>
                    <a:pt x="2269945" y="1432089"/>
                  </a:lnTo>
                  <a:lnTo>
                    <a:pt x="2203087" y="1434941"/>
                  </a:lnTo>
                  <a:lnTo>
                    <a:pt x="2135573" y="1436996"/>
                  </a:lnTo>
                  <a:lnTo>
                    <a:pt x="2067440" y="1438238"/>
                  </a:lnTo>
                  <a:lnTo>
                    <a:pt x="1998726" y="1438656"/>
                  </a:lnTo>
                  <a:lnTo>
                    <a:pt x="1930011" y="1438238"/>
                  </a:lnTo>
                  <a:lnTo>
                    <a:pt x="1861878" y="1436996"/>
                  </a:lnTo>
                  <a:lnTo>
                    <a:pt x="1794364" y="1434941"/>
                  </a:lnTo>
                  <a:lnTo>
                    <a:pt x="1727506" y="1432089"/>
                  </a:lnTo>
                  <a:lnTo>
                    <a:pt x="1661342" y="1428450"/>
                  </a:lnTo>
                  <a:lnTo>
                    <a:pt x="1595907" y="1424041"/>
                  </a:lnTo>
                  <a:lnTo>
                    <a:pt x="1531241" y="1418872"/>
                  </a:lnTo>
                  <a:lnTo>
                    <a:pt x="1467379" y="1412959"/>
                  </a:lnTo>
                  <a:lnTo>
                    <a:pt x="1404359" y="1406314"/>
                  </a:lnTo>
                  <a:lnTo>
                    <a:pt x="1342218" y="1398951"/>
                  </a:lnTo>
                  <a:lnTo>
                    <a:pt x="1280994" y="1390884"/>
                  </a:lnTo>
                  <a:lnTo>
                    <a:pt x="1220723" y="1382125"/>
                  </a:lnTo>
                  <a:lnTo>
                    <a:pt x="1161444" y="1372688"/>
                  </a:lnTo>
                  <a:lnTo>
                    <a:pt x="1103192" y="1362586"/>
                  </a:lnTo>
                  <a:lnTo>
                    <a:pt x="1046006" y="1351833"/>
                  </a:lnTo>
                  <a:lnTo>
                    <a:pt x="989922" y="1340442"/>
                  </a:lnTo>
                  <a:lnTo>
                    <a:pt x="934978" y="1328427"/>
                  </a:lnTo>
                  <a:lnTo>
                    <a:pt x="881211" y="1315801"/>
                  </a:lnTo>
                  <a:lnTo>
                    <a:pt x="828658" y="1302577"/>
                  </a:lnTo>
                  <a:lnTo>
                    <a:pt x="777356" y="1288769"/>
                  </a:lnTo>
                  <a:lnTo>
                    <a:pt x="727343" y="1274390"/>
                  </a:lnTo>
                  <a:lnTo>
                    <a:pt x="678655" y="1259454"/>
                  </a:lnTo>
                  <a:lnTo>
                    <a:pt x="631330" y="1243974"/>
                  </a:lnTo>
                  <a:lnTo>
                    <a:pt x="585406" y="1227963"/>
                  </a:lnTo>
                  <a:lnTo>
                    <a:pt x="540919" y="1211434"/>
                  </a:lnTo>
                  <a:lnTo>
                    <a:pt x="497906" y="1194402"/>
                  </a:lnTo>
                  <a:lnTo>
                    <a:pt x="456406" y="1176879"/>
                  </a:lnTo>
                  <a:lnTo>
                    <a:pt x="416454" y="1158880"/>
                  </a:lnTo>
                  <a:lnTo>
                    <a:pt x="378088" y="1140416"/>
                  </a:lnTo>
                  <a:lnTo>
                    <a:pt x="341346" y="1121503"/>
                  </a:lnTo>
                  <a:lnTo>
                    <a:pt x="306264" y="1102152"/>
                  </a:lnTo>
                  <a:lnTo>
                    <a:pt x="272880" y="1082378"/>
                  </a:lnTo>
                  <a:lnTo>
                    <a:pt x="211355" y="1041613"/>
                  </a:lnTo>
                  <a:lnTo>
                    <a:pt x="157067" y="999315"/>
                  </a:lnTo>
                  <a:lnTo>
                    <a:pt x="110314" y="955590"/>
                  </a:lnTo>
                  <a:lnTo>
                    <a:pt x="71395" y="910547"/>
                  </a:lnTo>
                  <a:lnTo>
                    <a:pt x="40606" y="864292"/>
                  </a:lnTo>
                  <a:lnTo>
                    <a:pt x="18245" y="816932"/>
                  </a:lnTo>
                  <a:lnTo>
                    <a:pt x="4611" y="768575"/>
                  </a:lnTo>
                  <a:lnTo>
                    <a:pt x="0" y="719327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55107" y="2571115"/>
            <a:ext cx="2503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latin typeface="Arial"/>
                <a:cs typeface="Arial"/>
              </a:rPr>
              <a:t>х</a:t>
            </a:r>
            <a:r>
              <a:rPr sz="2400" b="1" spc="-90" dirty="0">
                <a:latin typeface="Arial"/>
                <a:cs typeface="Arial"/>
              </a:rPr>
              <a:t>у</a:t>
            </a:r>
            <a:r>
              <a:rPr sz="2400" b="1" dirty="0">
                <a:latin typeface="Arial"/>
                <a:cs typeface="Arial"/>
              </a:rPr>
              <a:t>д</a:t>
            </a: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spc="-35" dirty="0">
                <a:latin typeface="Arial"/>
                <a:cs typeface="Arial"/>
              </a:rPr>
              <a:t>ж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5" dirty="0">
                <a:latin typeface="Arial"/>
                <a:cs typeface="Arial"/>
              </a:rPr>
              <a:t>с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spc="-25" dirty="0">
                <a:latin typeface="Arial"/>
                <a:cs typeface="Arial"/>
              </a:rPr>
              <a:t>в</a:t>
            </a:r>
            <a:r>
              <a:rPr sz="2400" b="1" spc="-5" dirty="0">
                <a:latin typeface="Arial"/>
                <a:cs typeface="Arial"/>
              </a:rPr>
              <a:t>енное  </a:t>
            </a:r>
            <a:r>
              <a:rPr sz="2400" dirty="0">
                <a:latin typeface="Arial"/>
                <a:cs typeface="Arial"/>
              </a:rPr>
              <a:t>или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символическое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" y="4200144"/>
            <a:ext cx="8388096" cy="6126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6240" y="4200144"/>
            <a:ext cx="8388350" cy="61277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660"/>
              </a:spcBef>
            </a:pPr>
            <a:r>
              <a:rPr sz="2800" b="1" spc="-20" dirty="0">
                <a:latin typeface="Arial"/>
                <a:cs typeface="Arial"/>
              </a:rPr>
              <a:t>Получение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нового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знания/ </a:t>
            </a:r>
            <a:r>
              <a:rPr sz="2800" b="1" spc="-20" dirty="0">
                <a:latin typeface="Arial"/>
                <a:cs typeface="Arial"/>
              </a:rPr>
              <a:t>Решение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проблем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3191" y="4934711"/>
            <a:ext cx="4002404" cy="1446530"/>
            <a:chOff x="393191" y="4934711"/>
            <a:chExt cx="4002404" cy="14465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9" y="4937759"/>
              <a:ext cx="3995928" cy="14401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6239" y="4937759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89"/>
                  </a:moveTo>
                  <a:lnTo>
                    <a:pt x="4609" y="670794"/>
                  </a:lnTo>
                  <a:lnTo>
                    <a:pt x="18237" y="622390"/>
                  </a:lnTo>
                  <a:lnTo>
                    <a:pt x="40589" y="574983"/>
                  </a:lnTo>
                  <a:lnTo>
                    <a:pt x="71365" y="528681"/>
                  </a:lnTo>
                  <a:lnTo>
                    <a:pt x="110268" y="483592"/>
                  </a:lnTo>
                  <a:lnTo>
                    <a:pt x="157001" y="439822"/>
                  </a:lnTo>
                  <a:lnTo>
                    <a:pt x="211267" y="397480"/>
                  </a:lnTo>
                  <a:lnTo>
                    <a:pt x="272767" y="356672"/>
                  </a:lnTo>
                  <a:lnTo>
                    <a:pt x="306138" y="336877"/>
                  </a:lnTo>
                  <a:lnTo>
                    <a:pt x="341205" y="317506"/>
                  </a:lnTo>
                  <a:lnTo>
                    <a:pt x="377933" y="298572"/>
                  </a:lnTo>
                  <a:lnTo>
                    <a:pt x="416283" y="280089"/>
                  </a:lnTo>
                  <a:lnTo>
                    <a:pt x="456219" y="262069"/>
                  </a:lnTo>
                  <a:lnTo>
                    <a:pt x="497703" y="244528"/>
                  </a:lnTo>
                  <a:lnTo>
                    <a:pt x="540698" y="227477"/>
                  </a:lnTo>
                  <a:lnTo>
                    <a:pt x="585168" y="210931"/>
                  </a:lnTo>
                  <a:lnTo>
                    <a:pt x="631074" y="194902"/>
                  </a:lnTo>
                  <a:lnTo>
                    <a:pt x="678380" y="179405"/>
                  </a:lnTo>
                  <a:lnTo>
                    <a:pt x="727049" y="164452"/>
                  </a:lnTo>
                  <a:lnTo>
                    <a:pt x="777043" y="150057"/>
                  </a:lnTo>
                  <a:lnTo>
                    <a:pt x="828325" y="136233"/>
                  </a:lnTo>
                  <a:lnTo>
                    <a:pt x="880857" y="122995"/>
                  </a:lnTo>
                  <a:lnTo>
                    <a:pt x="934604" y="110354"/>
                  </a:lnTo>
                  <a:lnTo>
                    <a:pt x="989527" y="98326"/>
                  </a:lnTo>
                  <a:lnTo>
                    <a:pt x="1045590" y="86922"/>
                  </a:lnTo>
                  <a:lnTo>
                    <a:pt x="1102754" y="76157"/>
                  </a:lnTo>
                  <a:lnTo>
                    <a:pt x="1160984" y="66044"/>
                  </a:lnTo>
                  <a:lnTo>
                    <a:pt x="1220241" y="56596"/>
                  </a:lnTo>
                  <a:lnTo>
                    <a:pt x="1280489" y="47827"/>
                  </a:lnTo>
                  <a:lnTo>
                    <a:pt x="1341691" y="39750"/>
                  </a:lnTo>
                  <a:lnTo>
                    <a:pt x="1403809" y="32378"/>
                  </a:lnTo>
                  <a:lnTo>
                    <a:pt x="1466805" y="25726"/>
                  </a:lnTo>
                  <a:lnTo>
                    <a:pt x="1530644" y="19806"/>
                  </a:lnTo>
                  <a:lnTo>
                    <a:pt x="1595287" y="14632"/>
                  </a:lnTo>
                  <a:lnTo>
                    <a:pt x="1660698" y="10217"/>
                  </a:lnTo>
                  <a:lnTo>
                    <a:pt x="1726839" y="6574"/>
                  </a:lnTo>
                  <a:lnTo>
                    <a:pt x="1793674" y="3718"/>
                  </a:lnTo>
                  <a:lnTo>
                    <a:pt x="1861164" y="1661"/>
                  </a:lnTo>
                  <a:lnTo>
                    <a:pt x="1929273" y="417"/>
                  </a:lnTo>
                  <a:lnTo>
                    <a:pt x="1997964" y="0"/>
                  </a:lnTo>
                  <a:lnTo>
                    <a:pt x="2066654" y="417"/>
                  </a:lnTo>
                  <a:lnTo>
                    <a:pt x="2134763" y="1661"/>
                  </a:lnTo>
                  <a:lnTo>
                    <a:pt x="2202253" y="3718"/>
                  </a:lnTo>
                  <a:lnTo>
                    <a:pt x="2269088" y="6574"/>
                  </a:lnTo>
                  <a:lnTo>
                    <a:pt x="2335229" y="10217"/>
                  </a:lnTo>
                  <a:lnTo>
                    <a:pt x="2400640" y="14632"/>
                  </a:lnTo>
                  <a:lnTo>
                    <a:pt x="2465283" y="19806"/>
                  </a:lnTo>
                  <a:lnTo>
                    <a:pt x="2529122" y="25726"/>
                  </a:lnTo>
                  <a:lnTo>
                    <a:pt x="2592118" y="32378"/>
                  </a:lnTo>
                  <a:lnTo>
                    <a:pt x="2654236" y="39750"/>
                  </a:lnTo>
                  <a:lnTo>
                    <a:pt x="2715438" y="47827"/>
                  </a:lnTo>
                  <a:lnTo>
                    <a:pt x="2775686" y="56596"/>
                  </a:lnTo>
                  <a:lnTo>
                    <a:pt x="2834943" y="66044"/>
                  </a:lnTo>
                  <a:lnTo>
                    <a:pt x="2893173" y="76157"/>
                  </a:lnTo>
                  <a:lnTo>
                    <a:pt x="2950337" y="86922"/>
                  </a:lnTo>
                  <a:lnTo>
                    <a:pt x="3006400" y="98326"/>
                  </a:lnTo>
                  <a:lnTo>
                    <a:pt x="3061323" y="110354"/>
                  </a:lnTo>
                  <a:lnTo>
                    <a:pt x="3115070" y="122995"/>
                  </a:lnTo>
                  <a:lnTo>
                    <a:pt x="3167602" y="136233"/>
                  </a:lnTo>
                  <a:lnTo>
                    <a:pt x="3218884" y="150057"/>
                  </a:lnTo>
                  <a:lnTo>
                    <a:pt x="3268878" y="164452"/>
                  </a:lnTo>
                  <a:lnTo>
                    <a:pt x="3317547" y="179405"/>
                  </a:lnTo>
                  <a:lnTo>
                    <a:pt x="3364853" y="194902"/>
                  </a:lnTo>
                  <a:lnTo>
                    <a:pt x="3410759" y="210931"/>
                  </a:lnTo>
                  <a:lnTo>
                    <a:pt x="3455229" y="227477"/>
                  </a:lnTo>
                  <a:lnTo>
                    <a:pt x="3498224" y="244528"/>
                  </a:lnTo>
                  <a:lnTo>
                    <a:pt x="3539708" y="262069"/>
                  </a:lnTo>
                  <a:lnTo>
                    <a:pt x="3579644" y="280089"/>
                  </a:lnTo>
                  <a:lnTo>
                    <a:pt x="3617994" y="298572"/>
                  </a:lnTo>
                  <a:lnTo>
                    <a:pt x="3654722" y="317506"/>
                  </a:lnTo>
                  <a:lnTo>
                    <a:pt x="3689789" y="336877"/>
                  </a:lnTo>
                  <a:lnTo>
                    <a:pt x="3723160" y="356672"/>
                  </a:lnTo>
                  <a:lnTo>
                    <a:pt x="3784660" y="397480"/>
                  </a:lnTo>
                  <a:lnTo>
                    <a:pt x="3838926" y="439822"/>
                  </a:lnTo>
                  <a:lnTo>
                    <a:pt x="3885659" y="483592"/>
                  </a:lnTo>
                  <a:lnTo>
                    <a:pt x="3924562" y="528681"/>
                  </a:lnTo>
                  <a:lnTo>
                    <a:pt x="3955338" y="574983"/>
                  </a:lnTo>
                  <a:lnTo>
                    <a:pt x="3977690" y="622390"/>
                  </a:lnTo>
                  <a:lnTo>
                    <a:pt x="3991318" y="670794"/>
                  </a:lnTo>
                  <a:lnTo>
                    <a:pt x="3995928" y="720089"/>
                  </a:lnTo>
                  <a:lnTo>
                    <a:pt x="3994769" y="744845"/>
                  </a:lnTo>
                  <a:lnTo>
                    <a:pt x="3985613" y="793715"/>
                  </a:lnTo>
                  <a:lnTo>
                    <a:pt x="3967586" y="841640"/>
                  </a:lnTo>
                  <a:lnTo>
                    <a:pt x="3940985" y="888512"/>
                  </a:lnTo>
                  <a:lnTo>
                    <a:pt x="3906108" y="934224"/>
                  </a:lnTo>
                  <a:lnTo>
                    <a:pt x="3863252" y="978670"/>
                  </a:lnTo>
                  <a:lnTo>
                    <a:pt x="3812716" y="1021740"/>
                  </a:lnTo>
                  <a:lnTo>
                    <a:pt x="3754796" y="1063330"/>
                  </a:lnTo>
                  <a:lnTo>
                    <a:pt x="3689789" y="1103330"/>
                  </a:lnTo>
                  <a:lnTo>
                    <a:pt x="3654722" y="1122701"/>
                  </a:lnTo>
                  <a:lnTo>
                    <a:pt x="3617994" y="1141635"/>
                  </a:lnTo>
                  <a:lnTo>
                    <a:pt x="3579644" y="1160117"/>
                  </a:lnTo>
                  <a:lnTo>
                    <a:pt x="3539708" y="1178136"/>
                  </a:lnTo>
                  <a:lnTo>
                    <a:pt x="3498224" y="1195677"/>
                  </a:lnTo>
                  <a:lnTo>
                    <a:pt x="3455229" y="1212727"/>
                  </a:lnTo>
                  <a:lnTo>
                    <a:pt x="3410759" y="1229272"/>
                  </a:lnTo>
                  <a:lnTo>
                    <a:pt x="3364853" y="1245300"/>
                  </a:lnTo>
                  <a:lnTo>
                    <a:pt x="3317547" y="1260796"/>
                  </a:lnTo>
                  <a:lnTo>
                    <a:pt x="3268878" y="1275748"/>
                  </a:lnTo>
                  <a:lnTo>
                    <a:pt x="3218884" y="1290141"/>
                  </a:lnTo>
                  <a:lnTo>
                    <a:pt x="3167602" y="1303964"/>
                  </a:lnTo>
                  <a:lnTo>
                    <a:pt x="3115070" y="1317201"/>
                  </a:lnTo>
                  <a:lnTo>
                    <a:pt x="3061323" y="1329840"/>
                  </a:lnTo>
                  <a:lnTo>
                    <a:pt x="3006400" y="1341867"/>
                  </a:lnTo>
                  <a:lnTo>
                    <a:pt x="2950337" y="1353270"/>
                  </a:lnTo>
                  <a:lnTo>
                    <a:pt x="2893173" y="1364034"/>
                  </a:lnTo>
                  <a:lnTo>
                    <a:pt x="2834943" y="1374145"/>
                  </a:lnTo>
                  <a:lnTo>
                    <a:pt x="2775686" y="1383592"/>
                  </a:lnTo>
                  <a:lnTo>
                    <a:pt x="2715438" y="1392360"/>
                  </a:lnTo>
                  <a:lnTo>
                    <a:pt x="2654236" y="1400436"/>
                  </a:lnTo>
                  <a:lnTo>
                    <a:pt x="2592118" y="1407806"/>
                  </a:lnTo>
                  <a:lnTo>
                    <a:pt x="2529122" y="1414458"/>
                  </a:lnTo>
                  <a:lnTo>
                    <a:pt x="2465283" y="1420377"/>
                  </a:lnTo>
                  <a:lnTo>
                    <a:pt x="2400640" y="1425550"/>
                  </a:lnTo>
                  <a:lnTo>
                    <a:pt x="2335229" y="1429964"/>
                  </a:lnTo>
                  <a:lnTo>
                    <a:pt x="2269088" y="1433606"/>
                  </a:lnTo>
                  <a:lnTo>
                    <a:pt x="2202253" y="1436462"/>
                  </a:lnTo>
                  <a:lnTo>
                    <a:pt x="2134763" y="1438518"/>
                  </a:lnTo>
                  <a:lnTo>
                    <a:pt x="2066654" y="1439762"/>
                  </a:lnTo>
                  <a:lnTo>
                    <a:pt x="1997964" y="1440180"/>
                  </a:lnTo>
                  <a:lnTo>
                    <a:pt x="1929273" y="1439762"/>
                  </a:lnTo>
                  <a:lnTo>
                    <a:pt x="1861164" y="1438518"/>
                  </a:lnTo>
                  <a:lnTo>
                    <a:pt x="1793674" y="1436462"/>
                  </a:lnTo>
                  <a:lnTo>
                    <a:pt x="1726839" y="1433606"/>
                  </a:lnTo>
                  <a:lnTo>
                    <a:pt x="1660698" y="1429964"/>
                  </a:lnTo>
                  <a:lnTo>
                    <a:pt x="1595287" y="1425550"/>
                  </a:lnTo>
                  <a:lnTo>
                    <a:pt x="1530644" y="1420377"/>
                  </a:lnTo>
                  <a:lnTo>
                    <a:pt x="1466805" y="1414458"/>
                  </a:lnTo>
                  <a:lnTo>
                    <a:pt x="1403809" y="1407806"/>
                  </a:lnTo>
                  <a:lnTo>
                    <a:pt x="1341691" y="1400436"/>
                  </a:lnTo>
                  <a:lnTo>
                    <a:pt x="1280489" y="1392360"/>
                  </a:lnTo>
                  <a:lnTo>
                    <a:pt x="1220241" y="1383592"/>
                  </a:lnTo>
                  <a:lnTo>
                    <a:pt x="1160984" y="1374145"/>
                  </a:lnTo>
                  <a:lnTo>
                    <a:pt x="1102754" y="1364034"/>
                  </a:lnTo>
                  <a:lnTo>
                    <a:pt x="1045590" y="1353270"/>
                  </a:lnTo>
                  <a:lnTo>
                    <a:pt x="989527" y="1341867"/>
                  </a:lnTo>
                  <a:lnTo>
                    <a:pt x="934604" y="1329840"/>
                  </a:lnTo>
                  <a:lnTo>
                    <a:pt x="880857" y="1317201"/>
                  </a:lnTo>
                  <a:lnTo>
                    <a:pt x="828325" y="1303964"/>
                  </a:lnTo>
                  <a:lnTo>
                    <a:pt x="777043" y="1290141"/>
                  </a:lnTo>
                  <a:lnTo>
                    <a:pt x="727049" y="1275748"/>
                  </a:lnTo>
                  <a:lnTo>
                    <a:pt x="678380" y="1260796"/>
                  </a:lnTo>
                  <a:lnTo>
                    <a:pt x="631074" y="1245300"/>
                  </a:lnTo>
                  <a:lnTo>
                    <a:pt x="585168" y="1229272"/>
                  </a:lnTo>
                  <a:lnTo>
                    <a:pt x="540698" y="1212727"/>
                  </a:lnTo>
                  <a:lnTo>
                    <a:pt x="497703" y="1195677"/>
                  </a:lnTo>
                  <a:lnTo>
                    <a:pt x="456219" y="1178136"/>
                  </a:lnTo>
                  <a:lnTo>
                    <a:pt x="416283" y="1160117"/>
                  </a:lnTo>
                  <a:lnTo>
                    <a:pt x="377933" y="1141635"/>
                  </a:lnTo>
                  <a:lnTo>
                    <a:pt x="341205" y="1122701"/>
                  </a:lnTo>
                  <a:lnTo>
                    <a:pt x="306138" y="1103330"/>
                  </a:lnTo>
                  <a:lnTo>
                    <a:pt x="272767" y="1083535"/>
                  </a:lnTo>
                  <a:lnTo>
                    <a:pt x="211267" y="1042727"/>
                  </a:lnTo>
                  <a:lnTo>
                    <a:pt x="157001" y="1000383"/>
                  </a:lnTo>
                  <a:lnTo>
                    <a:pt x="110268" y="956612"/>
                  </a:lnTo>
                  <a:lnTo>
                    <a:pt x="71365" y="911520"/>
                  </a:lnTo>
                  <a:lnTo>
                    <a:pt x="40589" y="865214"/>
                  </a:lnTo>
                  <a:lnTo>
                    <a:pt x="18237" y="817803"/>
                  </a:lnTo>
                  <a:lnTo>
                    <a:pt x="4609" y="769392"/>
                  </a:lnTo>
                  <a:lnTo>
                    <a:pt x="0" y="720089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56208" y="5090541"/>
            <a:ext cx="2473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естественно 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научные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или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м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30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ем</a:t>
            </a:r>
            <a:r>
              <a:rPr sz="2400" b="1" spc="5" dirty="0">
                <a:latin typeface="Arial"/>
                <a:cs typeface="Arial"/>
              </a:rPr>
              <a:t>а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5" dirty="0">
                <a:latin typeface="Arial"/>
                <a:cs typeface="Arial"/>
              </a:rPr>
              <a:t>ч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ские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59452" y="4934711"/>
            <a:ext cx="4002404" cy="1446530"/>
            <a:chOff x="4759452" y="4934711"/>
            <a:chExt cx="4002404" cy="144653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2500" y="4937759"/>
              <a:ext cx="3995928" cy="14401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62500" y="4937759"/>
              <a:ext cx="3996054" cy="1440180"/>
            </a:xfrm>
            <a:custGeom>
              <a:avLst/>
              <a:gdLst/>
              <a:ahLst/>
              <a:cxnLst/>
              <a:rect l="l" t="t" r="r" b="b"/>
              <a:pathLst>
                <a:path w="3996054" h="1440179">
                  <a:moveTo>
                    <a:pt x="0" y="720089"/>
                  </a:moveTo>
                  <a:lnTo>
                    <a:pt x="4609" y="670794"/>
                  </a:lnTo>
                  <a:lnTo>
                    <a:pt x="18237" y="622390"/>
                  </a:lnTo>
                  <a:lnTo>
                    <a:pt x="40589" y="574983"/>
                  </a:lnTo>
                  <a:lnTo>
                    <a:pt x="71365" y="528681"/>
                  </a:lnTo>
                  <a:lnTo>
                    <a:pt x="110268" y="483592"/>
                  </a:lnTo>
                  <a:lnTo>
                    <a:pt x="157001" y="439822"/>
                  </a:lnTo>
                  <a:lnTo>
                    <a:pt x="211267" y="397480"/>
                  </a:lnTo>
                  <a:lnTo>
                    <a:pt x="272767" y="356672"/>
                  </a:lnTo>
                  <a:lnTo>
                    <a:pt x="306138" y="336877"/>
                  </a:lnTo>
                  <a:lnTo>
                    <a:pt x="341205" y="317506"/>
                  </a:lnTo>
                  <a:lnTo>
                    <a:pt x="377933" y="298572"/>
                  </a:lnTo>
                  <a:lnTo>
                    <a:pt x="416283" y="280089"/>
                  </a:lnTo>
                  <a:lnTo>
                    <a:pt x="456219" y="262069"/>
                  </a:lnTo>
                  <a:lnTo>
                    <a:pt x="497703" y="244528"/>
                  </a:lnTo>
                  <a:lnTo>
                    <a:pt x="540698" y="227477"/>
                  </a:lnTo>
                  <a:lnTo>
                    <a:pt x="585168" y="210931"/>
                  </a:lnTo>
                  <a:lnTo>
                    <a:pt x="631074" y="194902"/>
                  </a:lnTo>
                  <a:lnTo>
                    <a:pt x="678380" y="179405"/>
                  </a:lnTo>
                  <a:lnTo>
                    <a:pt x="727049" y="164452"/>
                  </a:lnTo>
                  <a:lnTo>
                    <a:pt x="777043" y="150057"/>
                  </a:lnTo>
                  <a:lnTo>
                    <a:pt x="828325" y="136233"/>
                  </a:lnTo>
                  <a:lnTo>
                    <a:pt x="880857" y="122995"/>
                  </a:lnTo>
                  <a:lnTo>
                    <a:pt x="934604" y="110354"/>
                  </a:lnTo>
                  <a:lnTo>
                    <a:pt x="989527" y="98326"/>
                  </a:lnTo>
                  <a:lnTo>
                    <a:pt x="1045590" y="86922"/>
                  </a:lnTo>
                  <a:lnTo>
                    <a:pt x="1102754" y="76157"/>
                  </a:lnTo>
                  <a:lnTo>
                    <a:pt x="1160984" y="66044"/>
                  </a:lnTo>
                  <a:lnTo>
                    <a:pt x="1220241" y="56596"/>
                  </a:lnTo>
                  <a:lnTo>
                    <a:pt x="1280489" y="47827"/>
                  </a:lnTo>
                  <a:lnTo>
                    <a:pt x="1341691" y="39750"/>
                  </a:lnTo>
                  <a:lnTo>
                    <a:pt x="1403809" y="32378"/>
                  </a:lnTo>
                  <a:lnTo>
                    <a:pt x="1466805" y="25726"/>
                  </a:lnTo>
                  <a:lnTo>
                    <a:pt x="1530644" y="19806"/>
                  </a:lnTo>
                  <a:lnTo>
                    <a:pt x="1595287" y="14632"/>
                  </a:lnTo>
                  <a:lnTo>
                    <a:pt x="1660698" y="10217"/>
                  </a:lnTo>
                  <a:lnTo>
                    <a:pt x="1726839" y="6574"/>
                  </a:lnTo>
                  <a:lnTo>
                    <a:pt x="1793674" y="3718"/>
                  </a:lnTo>
                  <a:lnTo>
                    <a:pt x="1861164" y="1661"/>
                  </a:lnTo>
                  <a:lnTo>
                    <a:pt x="1929273" y="417"/>
                  </a:lnTo>
                  <a:lnTo>
                    <a:pt x="1997964" y="0"/>
                  </a:lnTo>
                  <a:lnTo>
                    <a:pt x="2066654" y="417"/>
                  </a:lnTo>
                  <a:lnTo>
                    <a:pt x="2134763" y="1661"/>
                  </a:lnTo>
                  <a:lnTo>
                    <a:pt x="2202253" y="3718"/>
                  </a:lnTo>
                  <a:lnTo>
                    <a:pt x="2269088" y="6574"/>
                  </a:lnTo>
                  <a:lnTo>
                    <a:pt x="2335229" y="10217"/>
                  </a:lnTo>
                  <a:lnTo>
                    <a:pt x="2400640" y="14632"/>
                  </a:lnTo>
                  <a:lnTo>
                    <a:pt x="2465283" y="19806"/>
                  </a:lnTo>
                  <a:lnTo>
                    <a:pt x="2529122" y="25726"/>
                  </a:lnTo>
                  <a:lnTo>
                    <a:pt x="2592118" y="32378"/>
                  </a:lnTo>
                  <a:lnTo>
                    <a:pt x="2654236" y="39750"/>
                  </a:lnTo>
                  <a:lnTo>
                    <a:pt x="2715438" y="47827"/>
                  </a:lnTo>
                  <a:lnTo>
                    <a:pt x="2775686" y="56596"/>
                  </a:lnTo>
                  <a:lnTo>
                    <a:pt x="2834943" y="66044"/>
                  </a:lnTo>
                  <a:lnTo>
                    <a:pt x="2893173" y="76157"/>
                  </a:lnTo>
                  <a:lnTo>
                    <a:pt x="2950337" y="86922"/>
                  </a:lnTo>
                  <a:lnTo>
                    <a:pt x="3006400" y="98326"/>
                  </a:lnTo>
                  <a:lnTo>
                    <a:pt x="3061323" y="110354"/>
                  </a:lnTo>
                  <a:lnTo>
                    <a:pt x="3115070" y="122995"/>
                  </a:lnTo>
                  <a:lnTo>
                    <a:pt x="3167602" y="136233"/>
                  </a:lnTo>
                  <a:lnTo>
                    <a:pt x="3218884" y="150057"/>
                  </a:lnTo>
                  <a:lnTo>
                    <a:pt x="3268878" y="164452"/>
                  </a:lnTo>
                  <a:lnTo>
                    <a:pt x="3317547" y="179405"/>
                  </a:lnTo>
                  <a:lnTo>
                    <a:pt x="3364853" y="194902"/>
                  </a:lnTo>
                  <a:lnTo>
                    <a:pt x="3410759" y="210931"/>
                  </a:lnTo>
                  <a:lnTo>
                    <a:pt x="3455229" y="227477"/>
                  </a:lnTo>
                  <a:lnTo>
                    <a:pt x="3498224" y="244528"/>
                  </a:lnTo>
                  <a:lnTo>
                    <a:pt x="3539708" y="262069"/>
                  </a:lnTo>
                  <a:lnTo>
                    <a:pt x="3579644" y="280089"/>
                  </a:lnTo>
                  <a:lnTo>
                    <a:pt x="3617994" y="298572"/>
                  </a:lnTo>
                  <a:lnTo>
                    <a:pt x="3654722" y="317506"/>
                  </a:lnTo>
                  <a:lnTo>
                    <a:pt x="3689789" y="336877"/>
                  </a:lnTo>
                  <a:lnTo>
                    <a:pt x="3723160" y="356672"/>
                  </a:lnTo>
                  <a:lnTo>
                    <a:pt x="3784660" y="397480"/>
                  </a:lnTo>
                  <a:lnTo>
                    <a:pt x="3838926" y="439822"/>
                  </a:lnTo>
                  <a:lnTo>
                    <a:pt x="3885659" y="483592"/>
                  </a:lnTo>
                  <a:lnTo>
                    <a:pt x="3924562" y="528681"/>
                  </a:lnTo>
                  <a:lnTo>
                    <a:pt x="3955338" y="574983"/>
                  </a:lnTo>
                  <a:lnTo>
                    <a:pt x="3977690" y="622390"/>
                  </a:lnTo>
                  <a:lnTo>
                    <a:pt x="3991318" y="670794"/>
                  </a:lnTo>
                  <a:lnTo>
                    <a:pt x="3995928" y="720089"/>
                  </a:lnTo>
                  <a:lnTo>
                    <a:pt x="3994769" y="744845"/>
                  </a:lnTo>
                  <a:lnTo>
                    <a:pt x="3985613" y="793715"/>
                  </a:lnTo>
                  <a:lnTo>
                    <a:pt x="3967586" y="841640"/>
                  </a:lnTo>
                  <a:lnTo>
                    <a:pt x="3940985" y="888512"/>
                  </a:lnTo>
                  <a:lnTo>
                    <a:pt x="3906108" y="934224"/>
                  </a:lnTo>
                  <a:lnTo>
                    <a:pt x="3863252" y="978670"/>
                  </a:lnTo>
                  <a:lnTo>
                    <a:pt x="3812716" y="1021740"/>
                  </a:lnTo>
                  <a:lnTo>
                    <a:pt x="3754796" y="1063330"/>
                  </a:lnTo>
                  <a:lnTo>
                    <a:pt x="3689789" y="1103330"/>
                  </a:lnTo>
                  <a:lnTo>
                    <a:pt x="3654722" y="1122701"/>
                  </a:lnTo>
                  <a:lnTo>
                    <a:pt x="3617994" y="1141635"/>
                  </a:lnTo>
                  <a:lnTo>
                    <a:pt x="3579644" y="1160117"/>
                  </a:lnTo>
                  <a:lnTo>
                    <a:pt x="3539708" y="1178136"/>
                  </a:lnTo>
                  <a:lnTo>
                    <a:pt x="3498224" y="1195677"/>
                  </a:lnTo>
                  <a:lnTo>
                    <a:pt x="3455229" y="1212727"/>
                  </a:lnTo>
                  <a:lnTo>
                    <a:pt x="3410759" y="1229272"/>
                  </a:lnTo>
                  <a:lnTo>
                    <a:pt x="3364853" y="1245300"/>
                  </a:lnTo>
                  <a:lnTo>
                    <a:pt x="3317547" y="1260796"/>
                  </a:lnTo>
                  <a:lnTo>
                    <a:pt x="3268878" y="1275748"/>
                  </a:lnTo>
                  <a:lnTo>
                    <a:pt x="3218884" y="1290141"/>
                  </a:lnTo>
                  <a:lnTo>
                    <a:pt x="3167602" y="1303964"/>
                  </a:lnTo>
                  <a:lnTo>
                    <a:pt x="3115070" y="1317201"/>
                  </a:lnTo>
                  <a:lnTo>
                    <a:pt x="3061323" y="1329840"/>
                  </a:lnTo>
                  <a:lnTo>
                    <a:pt x="3006400" y="1341867"/>
                  </a:lnTo>
                  <a:lnTo>
                    <a:pt x="2950337" y="1353270"/>
                  </a:lnTo>
                  <a:lnTo>
                    <a:pt x="2893173" y="1364034"/>
                  </a:lnTo>
                  <a:lnTo>
                    <a:pt x="2834943" y="1374145"/>
                  </a:lnTo>
                  <a:lnTo>
                    <a:pt x="2775686" y="1383592"/>
                  </a:lnTo>
                  <a:lnTo>
                    <a:pt x="2715438" y="1392360"/>
                  </a:lnTo>
                  <a:lnTo>
                    <a:pt x="2654236" y="1400436"/>
                  </a:lnTo>
                  <a:lnTo>
                    <a:pt x="2592118" y="1407806"/>
                  </a:lnTo>
                  <a:lnTo>
                    <a:pt x="2529122" y="1414458"/>
                  </a:lnTo>
                  <a:lnTo>
                    <a:pt x="2465283" y="1420377"/>
                  </a:lnTo>
                  <a:lnTo>
                    <a:pt x="2400640" y="1425550"/>
                  </a:lnTo>
                  <a:lnTo>
                    <a:pt x="2335229" y="1429964"/>
                  </a:lnTo>
                  <a:lnTo>
                    <a:pt x="2269088" y="1433606"/>
                  </a:lnTo>
                  <a:lnTo>
                    <a:pt x="2202253" y="1436462"/>
                  </a:lnTo>
                  <a:lnTo>
                    <a:pt x="2134763" y="1438518"/>
                  </a:lnTo>
                  <a:lnTo>
                    <a:pt x="2066654" y="1439762"/>
                  </a:lnTo>
                  <a:lnTo>
                    <a:pt x="1997964" y="1440180"/>
                  </a:lnTo>
                  <a:lnTo>
                    <a:pt x="1929273" y="1439762"/>
                  </a:lnTo>
                  <a:lnTo>
                    <a:pt x="1861164" y="1438518"/>
                  </a:lnTo>
                  <a:lnTo>
                    <a:pt x="1793674" y="1436462"/>
                  </a:lnTo>
                  <a:lnTo>
                    <a:pt x="1726839" y="1433606"/>
                  </a:lnTo>
                  <a:lnTo>
                    <a:pt x="1660698" y="1429964"/>
                  </a:lnTo>
                  <a:lnTo>
                    <a:pt x="1595287" y="1425550"/>
                  </a:lnTo>
                  <a:lnTo>
                    <a:pt x="1530644" y="1420377"/>
                  </a:lnTo>
                  <a:lnTo>
                    <a:pt x="1466805" y="1414458"/>
                  </a:lnTo>
                  <a:lnTo>
                    <a:pt x="1403809" y="1407806"/>
                  </a:lnTo>
                  <a:lnTo>
                    <a:pt x="1341691" y="1400436"/>
                  </a:lnTo>
                  <a:lnTo>
                    <a:pt x="1280489" y="1392360"/>
                  </a:lnTo>
                  <a:lnTo>
                    <a:pt x="1220241" y="1383592"/>
                  </a:lnTo>
                  <a:lnTo>
                    <a:pt x="1160984" y="1374145"/>
                  </a:lnTo>
                  <a:lnTo>
                    <a:pt x="1102754" y="1364034"/>
                  </a:lnTo>
                  <a:lnTo>
                    <a:pt x="1045590" y="1353270"/>
                  </a:lnTo>
                  <a:lnTo>
                    <a:pt x="989527" y="1341867"/>
                  </a:lnTo>
                  <a:lnTo>
                    <a:pt x="934604" y="1329840"/>
                  </a:lnTo>
                  <a:lnTo>
                    <a:pt x="880857" y="1317201"/>
                  </a:lnTo>
                  <a:lnTo>
                    <a:pt x="828325" y="1303964"/>
                  </a:lnTo>
                  <a:lnTo>
                    <a:pt x="777043" y="1290141"/>
                  </a:lnTo>
                  <a:lnTo>
                    <a:pt x="727049" y="1275748"/>
                  </a:lnTo>
                  <a:lnTo>
                    <a:pt x="678380" y="1260796"/>
                  </a:lnTo>
                  <a:lnTo>
                    <a:pt x="631074" y="1245300"/>
                  </a:lnTo>
                  <a:lnTo>
                    <a:pt x="585168" y="1229272"/>
                  </a:lnTo>
                  <a:lnTo>
                    <a:pt x="540698" y="1212727"/>
                  </a:lnTo>
                  <a:lnTo>
                    <a:pt x="497703" y="1195677"/>
                  </a:lnTo>
                  <a:lnTo>
                    <a:pt x="456219" y="1178136"/>
                  </a:lnTo>
                  <a:lnTo>
                    <a:pt x="416283" y="1160117"/>
                  </a:lnTo>
                  <a:lnTo>
                    <a:pt x="377933" y="1141635"/>
                  </a:lnTo>
                  <a:lnTo>
                    <a:pt x="341205" y="1122701"/>
                  </a:lnTo>
                  <a:lnTo>
                    <a:pt x="306138" y="1103330"/>
                  </a:lnTo>
                  <a:lnTo>
                    <a:pt x="272767" y="1083535"/>
                  </a:lnTo>
                  <a:lnTo>
                    <a:pt x="211267" y="1042727"/>
                  </a:lnTo>
                  <a:lnTo>
                    <a:pt x="157001" y="1000383"/>
                  </a:lnTo>
                  <a:lnTo>
                    <a:pt x="110268" y="956612"/>
                  </a:lnTo>
                  <a:lnTo>
                    <a:pt x="71365" y="911520"/>
                  </a:lnTo>
                  <a:lnTo>
                    <a:pt x="40589" y="865214"/>
                  </a:lnTo>
                  <a:lnTo>
                    <a:pt x="18237" y="817803"/>
                  </a:lnTo>
                  <a:lnTo>
                    <a:pt x="4609" y="769392"/>
                  </a:lnTo>
                  <a:lnTo>
                    <a:pt x="0" y="720089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97829" y="5273141"/>
            <a:ext cx="2524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социальные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или</a:t>
            </a:r>
            <a:endParaRPr sz="24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межличностные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83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8965" y="5754257"/>
            <a:ext cx="670406" cy="1568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4" name="object 4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17460" y="5733288"/>
            <a:ext cx="485775" cy="168116"/>
            <a:chOff x="9489947" y="6501384"/>
            <a:chExt cx="647700" cy="224154"/>
          </a:xfrm>
        </p:grpSpPr>
        <p:sp>
          <p:nvSpPr>
            <p:cNvPr id="7" name="object 7"/>
            <p:cNvSpPr/>
            <p:nvPr/>
          </p:nvSpPr>
          <p:spPr>
            <a:xfrm>
              <a:off x="9489948" y="6658356"/>
              <a:ext cx="647700" cy="67310"/>
            </a:xfrm>
            <a:custGeom>
              <a:avLst/>
              <a:gdLst/>
              <a:ahLst/>
              <a:cxnLst/>
              <a:rect l="l" t="t" r="r" b="b"/>
              <a:pathLst>
                <a:path w="647700" h="67309">
                  <a:moveTo>
                    <a:pt x="56388" y="0"/>
                  </a:moveTo>
                  <a:lnTo>
                    <a:pt x="0" y="0"/>
                  </a:lnTo>
                  <a:lnTo>
                    <a:pt x="0" y="2933"/>
                  </a:lnTo>
                  <a:lnTo>
                    <a:pt x="6985" y="4483"/>
                  </a:lnTo>
                  <a:lnTo>
                    <a:pt x="6985" y="48856"/>
                  </a:lnTo>
                  <a:lnTo>
                    <a:pt x="0" y="50406"/>
                  </a:lnTo>
                  <a:lnTo>
                    <a:pt x="0" y="53340"/>
                  </a:lnTo>
                  <a:lnTo>
                    <a:pt x="24384" y="53340"/>
                  </a:lnTo>
                  <a:lnTo>
                    <a:pt x="24384" y="50406"/>
                  </a:lnTo>
                  <a:lnTo>
                    <a:pt x="17526" y="48856"/>
                  </a:lnTo>
                  <a:lnTo>
                    <a:pt x="17526" y="5181"/>
                  </a:lnTo>
                  <a:lnTo>
                    <a:pt x="38227" y="5181"/>
                  </a:lnTo>
                  <a:lnTo>
                    <a:pt x="38227" y="48856"/>
                  </a:lnTo>
                  <a:lnTo>
                    <a:pt x="31369" y="50406"/>
                  </a:lnTo>
                  <a:lnTo>
                    <a:pt x="31369" y="53340"/>
                  </a:lnTo>
                  <a:lnTo>
                    <a:pt x="56388" y="53340"/>
                  </a:lnTo>
                  <a:lnTo>
                    <a:pt x="56388" y="50406"/>
                  </a:lnTo>
                  <a:lnTo>
                    <a:pt x="49403" y="48856"/>
                  </a:lnTo>
                  <a:lnTo>
                    <a:pt x="49403" y="4483"/>
                  </a:lnTo>
                  <a:lnTo>
                    <a:pt x="56388" y="2933"/>
                  </a:lnTo>
                  <a:lnTo>
                    <a:pt x="56388" y="0"/>
                  </a:lnTo>
                  <a:close/>
                </a:path>
                <a:path w="647700" h="67309">
                  <a:moveTo>
                    <a:pt x="105156" y="4483"/>
                  </a:moveTo>
                  <a:lnTo>
                    <a:pt x="103924" y="3619"/>
                  </a:lnTo>
                  <a:lnTo>
                    <a:pt x="98806" y="0"/>
                  </a:lnTo>
                  <a:lnTo>
                    <a:pt x="94615" y="0"/>
                  </a:lnTo>
                  <a:lnTo>
                    <a:pt x="94615" y="8801"/>
                  </a:lnTo>
                  <a:lnTo>
                    <a:pt x="94615" y="21234"/>
                  </a:lnTo>
                  <a:lnTo>
                    <a:pt x="93218" y="26238"/>
                  </a:lnTo>
                  <a:lnTo>
                    <a:pt x="88900" y="27787"/>
                  </a:lnTo>
                  <a:lnTo>
                    <a:pt x="82550" y="27787"/>
                  </a:lnTo>
                  <a:lnTo>
                    <a:pt x="82550" y="3619"/>
                  </a:lnTo>
                  <a:lnTo>
                    <a:pt x="87503" y="3619"/>
                  </a:lnTo>
                  <a:lnTo>
                    <a:pt x="88900" y="4483"/>
                  </a:lnTo>
                  <a:lnTo>
                    <a:pt x="91694" y="5181"/>
                  </a:lnTo>
                  <a:lnTo>
                    <a:pt x="94615" y="8801"/>
                  </a:lnTo>
                  <a:lnTo>
                    <a:pt x="94615" y="0"/>
                  </a:lnTo>
                  <a:lnTo>
                    <a:pt x="65532" y="0"/>
                  </a:lnTo>
                  <a:lnTo>
                    <a:pt x="65532" y="2933"/>
                  </a:lnTo>
                  <a:lnTo>
                    <a:pt x="71882" y="4483"/>
                  </a:lnTo>
                  <a:lnTo>
                    <a:pt x="71882" y="48856"/>
                  </a:lnTo>
                  <a:lnTo>
                    <a:pt x="65532" y="50406"/>
                  </a:lnTo>
                  <a:lnTo>
                    <a:pt x="65532" y="53340"/>
                  </a:lnTo>
                  <a:lnTo>
                    <a:pt x="91694" y="53340"/>
                  </a:lnTo>
                  <a:lnTo>
                    <a:pt x="91694" y="50406"/>
                  </a:lnTo>
                  <a:lnTo>
                    <a:pt x="88900" y="49720"/>
                  </a:lnTo>
                  <a:lnTo>
                    <a:pt x="82550" y="48856"/>
                  </a:lnTo>
                  <a:lnTo>
                    <a:pt x="82550" y="30721"/>
                  </a:lnTo>
                  <a:lnTo>
                    <a:pt x="88900" y="30721"/>
                  </a:lnTo>
                  <a:lnTo>
                    <a:pt x="99568" y="30035"/>
                  </a:lnTo>
                  <a:lnTo>
                    <a:pt x="101981" y="27787"/>
                  </a:lnTo>
                  <a:lnTo>
                    <a:pt x="105156" y="24853"/>
                  </a:lnTo>
                  <a:lnTo>
                    <a:pt x="105156" y="4483"/>
                  </a:lnTo>
                  <a:close/>
                </a:path>
                <a:path w="647700" h="67309">
                  <a:moveTo>
                    <a:pt x="167640" y="26250"/>
                  </a:moveTo>
                  <a:lnTo>
                    <a:pt x="165950" y="14960"/>
                  </a:lnTo>
                  <a:lnTo>
                    <a:pt x="161048" y="6756"/>
                  </a:lnTo>
                  <a:lnTo>
                    <a:pt x="155829" y="3479"/>
                  </a:lnTo>
                  <a:lnTo>
                    <a:pt x="155829" y="28435"/>
                  </a:lnTo>
                  <a:lnTo>
                    <a:pt x="155028" y="36360"/>
                  </a:lnTo>
                  <a:lnTo>
                    <a:pt x="152565" y="43446"/>
                  </a:lnTo>
                  <a:lnTo>
                    <a:pt x="148272" y="48539"/>
                  </a:lnTo>
                  <a:lnTo>
                    <a:pt x="141986" y="50482"/>
                  </a:lnTo>
                  <a:lnTo>
                    <a:pt x="141351" y="50482"/>
                  </a:lnTo>
                  <a:lnTo>
                    <a:pt x="136042" y="48806"/>
                  </a:lnTo>
                  <a:lnTo>
                    <a:pt x="131673" y="44386"/>
                  </a:lnTo>
                  <a:lnTo>
                    <a:pt x="128714" y="36614"/>
                  </a:lnTo>
                  <a:lnTo>
                    <a:pt x="127635" y="24904"/>
                  </a:lnTo>
                  <a:lnTo>
                    <a:pt x="128612" y="14960"/>
                  </a:lnTo>
                  <a:lnTo>
                    <a:pt x="131394" y="8267"/>
                  </a:lnTo>
                  <a:lnTo>
                    <a:pt x="135724" y="4394"/>
                  </a:lnTo>
                  <a:lnTo>
                    <a:pt x="141351" y="2857"/>
                  </a:lnTo>
                  <a:lnTo>
                    <a:pt x="147091" y="4635"/>
                  </a:lnTo>
                  <a:lnTo>
                    <a:pt x="151676" y="9220"/>
                  </a:lnTo>
                  <a:lnTo>
                    <a:pt x="154724" y="17018"/>
                  </a:lnTo>
                  <a:lnTo>
                    <a:pt x="155829" y="28435"/>
                  </a:lnTo>
                  <a:lnTo>
                    <a:pt x="155829" y="3479"/>
                  </a:lnTo>
                  <a:lnTo>
                    <a:pt x="154838" y="2857"/>
                  </a:lnTo>
                  <a:lnTo>
                    <a:pt x="153009" y="1714"/>
                  </a:lnTo>
                  <a:lnTo>
                    <a:pt x="141986" y="0"/>
                  </a:lnTo>
                  <a:lnTo>
                    <a:pt x="141351" y="0"/>
                  </a:lnTo>
                  <a:lnTo>
                    <a:pt x="130390" y="1714"/>
                  </a:lnTo>
                  <a:lnTo>
                    <a:pt x="122389" y="6756"/>
                  </a:lnTo>
                  <a:lnTo>
                    <a:pt x="117487" y="14986"/>
                  </a:lnTo>
                  <a:lnTo>
                    <a:pt x="115824" y="26250"/>
                  </a:lnTo>
                  <a:lnTo>
                    <a:pt x="117487" y="38011"/>
                  </a:lnTo>
                  <a:lnTo>
                    <a:pt x="122389" y="46494"/>
                  </a:lnTo>
                  <a:lnTo>
                    <a:pt x="130390" y="51625"/>
                  </a:lnTo>
                  <a:lnTo>
                    <a:pt x="141351" y="53340"/>
                  </a:lnTo>
                  <a:lnTo>
                    <a:pt x="141986" y="53340"/>
                  </a:lnTo>
                  <a:lnTo>
                    <a:pt x="152742" y="51625"/>
                  </a:lnTo>
                  <a:lnTo>
                    <a:pt x="154520" y="50482"/>
                  </a:lnTo>
                  <a:lnTo>
                    <a:pt x="160807" y="46494"/>
                  </a:lnTo>
                  <a:lnTo>
                    <a:pt x="165874" y="38011"/>
                  </a:lnTo>
                  <a:lnTo>
                    <a:pt x="167640" y="26250"/>
                  </a:lnTo>
                  <a:close/>
                </a:path>
                <a:path w="647700" h="67309">
                  <a:moveTo>
                    <a:pt x="227076" y="40551"/>
                  </a:moveTo>
                  <a:lnTo>
                    <a:pt x="225679" y="40551"/>
                  </a:lnTo>
                  <a:lnTo>
                    <a:pt x="223647" y="46951"/>
                  </a:lnTo>
                  <a:lnTo>
                    <a:pt x="216662" y="49809"/>
                  </a:lnTo>
                  <a:lnTo>
                    <a:pt x="210566" y="49809"/>
                  </a:lnTo>
                  <a:lnTo>
                    <a:pt x="202387" y="47739"/>
                  </a:lnTo>
                  <a:lnTo>
                    <a:pt x="196418" y="42329"/>
                  </a:lnTo>
                  <a:lnTo>
                    <a:pt x="192747" y="34759"/>
                  </a:lnTo>
                  <a:lnTo>
                    <a:pt x="191516" y="26250"/>
                  </a:lnTo>
                  <a:lnTo>
                    <a:pt x="192620" y="17310"/>
                  </a:lnTo>
                  <a:lnTo>
                    <a:pt x="195834" y="10096"/>
                  </a:lnTo>
                  <a:lnTo>
                    <a:pt x="200939" y="5283"/>
                  </a:lnTo>
                  <a:lnTo>
                    <a:pt x="207772" y="3530"/>
                  </a:lnTo>
                  <a:lnTo>
                    <a:pt x="216027" y="3530"/>
                  </a:lnTo>
                  <a:lnTo>
                    <a:pt x="221615" y="8585"/>
                  </a:lnTo>
                  <a:lnTo>
                    <a:pt x="222885" y="16992"/>
                  </a:lnTo>
                  <a:lnTo>
                    <a:pt x="225679" y="16992"/>
                  </a:lnTo>
                  <a:lnTo>
                    <a:pt x="225679" y="2857"/>
                  </a:lnTo>
                  <a:lnTo>
                    <a:pt x="222250" y="2857"/>
                  </a:lnTo>
                  <a:lnTo>
                    <a:pt x="217551" y="1346"/>
                  </a:lnTo>
                  <a:lnTo>
                    <a:pt x="212090" y="0"/>
                  </a:lnTo>
                  <a:lnTo>
                    <a:pt x="206502" y="0"/>
                  </a:lnTo>
                  <a:lnTo>
                    <a:pt x="196278" y="1524"/>
                  </a:lnTo>
                  <a:lnTo>
                    <a:pt x="187782" y="6172"/>
                  </a:lnTo>
                  <a:lnTo>
                    <a:pt x="181978" y="14135"/>
                  </a:lnTo>
                  <a:lnTo>
                    <a:pt x="179832" y="25577"/>
                  </a:lnTo>
                  <a:lnTo>
                    <a:pt x="181800" y="37160"/>
                  </a:lnTo>
                  <a:lnTo>
                    <a:pt x="187299" y="45897"/>
                  </a:lnTo>
                  <a:lnTo>
                    <a:pt x="195732" y="51422"/>
                  </a:lnTo>
                  <a:lnTo>
                    <a:pt x="206502" y="53340"/>
                  </a:lnTo>
                  <a:lnTo>
                    <a:pt x="218186" y="53340"/>
                  </a:lnTo>
                  <a:lnTo>
                    <a:pt x="222250" y="50482"/>
                  </a:lnTo>
                  <a:lnTo>
                    <a:pt x="227076" y="48298"/>
                  </a:lnTo>
                  <a:lnTo>
                    <a:pt x="227076" y="40551"/>
                  </a:lnTo>
                  <a:close/>
                </a:path>
                <a:path w="647700" h="67309">
                  <a:moveTo>
                    <a:pt x="278892" y="30035"/>
                  </a:moveTo>
                  <a:lnTo>
                    <a:pt x="275158" y="27101"/>
                  </a:lnTo>
                  <a:lnTo>
                    <a:pt x="274066" y="26238"/>
                  </a:lnTo>
                  <a:lnTo>
                    <a:pt x="268478" y="25768"/>
                  </a:lnTo>
                  <a:lnTo>
                    <a:pt x="268478" y="32791"/>
                  </a:lnTo>
                  <a:lnTo>
                    <a:pt x="268478" y="45224"/>
                  </a:lnTo>
                  <a:lnTo>
                    <a:pt x="265938" y="49720"/>
                  </a:lnTo>
                  <a:lnTo>
                    <a:pt x="257683" y="49720"/>
                  </a:lnTo>
                  <a:lnTo>
                    <a:pt x="255524" y="48158"/>
                  </a:lnTo>
                  <a:lnTo>
                    <a:pt x="254254" y="46774"/>
                  </a:lnTo>
                  <a:lnTo>
                    <a:pt x="254254" y="27101"/>
                  </a:lnTo>
                  <a:lnTo>
                    <a:pt x="260477" y="27101"/>
                  </a:lnTo>
                  <a:lnTo>
                    <a:pt x="265938" y="28486"/>
                  </a:lnTo>
                  <a:lnTo>
                    <a:pt x="268478" y="32791"/>
                  </a:lnTo>
                  <a:lnTo>
                    <a:pt x="268478" y="25768"/>
                  </a:lnTo>
                  <a:lnTo>
                    <a:pt x="265938" y="25552"/>
                  </a:lnTo>
                  <a:lnTo>
                    <a:pt x="265938" y="24853"/>
                  </a:lnTo>
                  <a:lnTo>
                    <a:pt x="268986" y="24168"/>
                  </a:lnTo>
                  <a:lnTo>
                    <a:pt x="272034" y="23482"/>
                  </a:lnTo>
                  <a:lnTo>
                    <a:pt x="276733" y="18986"/>
                  </a:lnTo>
                  <a:lnTo>
                    <a:pt x="276733" y="3619"/>
                  </a:lnTo>
                  <a:lnTo>
                    <a:pt x="270002" y="0"/>
                  </a:lnTo>
                  <a:lnTo>
                    <a:pt x="265938" y="0"/>
                  </a:lnTo>
                  <a:lnTo>
                    <a:pt x="265938" y="8115"/>
                  </a:lnTo>
                  <a:lnTo>
                    <a:pt x="265938" y="18300"/>
                  </a:lnTo>
                  <a:lnTo>
                    <a:pt x="264414" y="22618"/>
                  </a:lnTo>
                  <a:lnTo>
                    <a:pt x="260477" y="23482"/>
                  </a:lnTo>
                  <a:lnTo>
                    <a:pt x="259588" y="23482"/>
                  </a:lnTo>
                  <a:lnTo>
                    <a:pt x="258953" y="24168"/>
                  </a:lnTo>
                  <a:lnTo>
                    <a:pt x="254254" y="24168"/>
                  </a:lnTo>
                  <a:lnTo>
                    <a:pt x="254254" y="3619"/>
                  </a:lnTo>
                  <a:lnTo>
                    <a:pt x="258318" y="3619"/>
                  </a:lnTo>
                  <a:lnTo>
                    <a:pt x="260477" y="4483"/>
                  </a:lnTo>
                  <a:lnTo>
                    <a:pt x="263779" y="5181"/>
                  </a:lnTo>
                  <a:lnTo>
                    <a:pt x="265938" y="8115"/>
                  </a:lnTo>
                  <a:lnTo>
                    <a:pt x="265938" y="0"/>
                  </a:lnTo>
                  <a:lnTo>
                    <a:pt x="237744" y="0"/>
                  </a:lnTo>
                  <a:lnTo>
                    <a:pt x="237744" y="2933"/>
                  </a:lnTo>
                  <a:lnTo>
                    <a:pt x="243840" y="4483"/>
                  </a:lnTo>
                  <a:lnTo>
                    <a:pt x="243840" y="48856"/>
                  </a:lnTo>
                  <a:lnTo>
                    <a:pt x="237744" y="50406"/>
                  </a:lnTo>
                  <a:lnTo>
                    <a:pt x="237744" y="53340"/>
                  </a:lnTo>
                  <a:lnTo>
                    <a:pt x="271272" y="53340"/>
                  </a:lnTo>
                  <a:lnTo>
                    <a:pt x="276593" y="49720"/>
                  </a:lnTo>
                  <a:lnTo>
                    <a:pt x="278892" y="48158"/>
                  </a:lnTo>
                  <a:lnTo>
                    <a:pt x="278892" y="30035"/>
                  </a:lnTo>
                  <a:close/>
                </a:path>
                <a:path w="647700" h="67309">
                  <a:moveTo>
                    <a:pt x="329184" y="37973"/>
                  </a:moveTo>
                  <a:lnTo>
                    <a:pt x="326390" y="37973"/>
                  </a:lnTo>
                  <a:lnTo>
                    <a:pt x="323088" y="48158"/>
                  </a:lnTo>
                  <a:lnTo>
                    <a:pt x="307340" y="48158"/>
                  </a:lnTo>
                  <a:lnTo>
                    <a:pt x="307340" y="27101"/>
                  </a:lnTo>
                  <a:lnTo>
                    <a:pt x="316103" y="27101"/>
                  </a:lnTo>
                  <a:lnTo>
                    <a:pt x="318262" y="34353"/>
                  </a:lnTo>
                  <a:lnTo>
                    <a:pt x="320929" y="34353"/>
                  </a:lnTo>
                  <a:lnTo>
                    <a:pt x="320294" y="31419"/>
                  </a:lnTo>
                  <a:lnTo>
                    <a:pt x="320294" y="18986"/>
                  </a:lnTo>
                  <a:lnTo>
                    <a:pt x="320929" y="16052"/>
                  </a:lnTo>
                  <a:lnTo>
                    <a:pt x="318262" y="16052"/>
                  </a:lnTo>
                  <a:lnTo>
                    <a:pt x="316103" y="23482"/>
                  </a:lnTo>
                  <a:lnTo>
                    <a:pt x="307340" y="23482"/>
                  </a:lnTo>
                  <a:lnTo>
                    <a:pt x="307340" y="5181"/>
                  </a:lnTo>
                  <a:lnTo>
                    <a:pt x="322326" y="5181"/>
                  </a:lnTo>
                  <a:lnTo>
                    <a:pt x="324358" y="13982"/>
                  </a:lnTo>
                  <a:lnTo>
                    <a:pt x="327152" y="13982"/>
                  </a:lnTo>
                  <a:lnTo>
                    <a:pt x="326390" y="0"/>
                  </a:lnTo>
                  <a:lnTo>
                    <a:pt x="291084" y="0"/>
                  </a:lnTo>
                  <a:lnTo>
                    <a:pt x="291084" y="2933"/>
                  </a:lnTo>
                  <a:lnTo>
                    <a:pt x="297180" y="4483"/>
                  </a:lnTo>
                  <a:lnTo>
                    <a:pt x="297180" y="48856"/>
                  </a:lnTo>
                  <a:lnTo>
                    <a:pt x="291084" y="50406"/>
                  </a:lnTo>
                  <a:lnTo>
                    <a:pt x="291084" y="53340"/>
                  </a:lnTo>
                  <a:lnTo>
                    <a:pt x="327152" y="53340"/>
                  </a:lnTo>
                  <a:lnTo>
                    <a:pt x="329184" y="37973"/>
                  </a:lnTo>
                  <a:close/>
                </a:path>
                <a:path w="647700" h="67309">
                  <a:moveTo>
                    <a:pt x="420624" y="47675"/>
                  </a:moveTo>
                  <a:lnTo>
                    <a:pt x="412242" y="47675"/>
                  </a:lnTo>
                  <a:lnTo>
                    <a:pt x="412242" y="4381"/>
                  </a:lnTo>
                  <a:lnTo>
                    <a:pt x="419862" y="2857"/>
                  </a:lnTo>
                  <a:lnTo>
                    <a:pt x="419862" y="0"/>
                  </a:lnTo>
                  <a:lnTo>
                    <a:pt x="394970" y="0"/>
                  </a:lnTo>
                  <a:lnTo>
                    <a:pt x="394970" y="2857"/>
                  </a:lnTo>
                  <a:lnTo>
                    <a:pt x="401828" y="4381"/>
                  </a:lnTo>
                  <a:lnTo>
                    <a:pt x="401828" y="47675"/>
                  </a:lnTo>
                  <a:lnTo>
                    <a:pt x="384683" y="47675"/>
                  </a:lnTo>
                  <a:lnTo>
                    <a:pt x="384683" y="4381"/>
                  </a:lnTo>
                  <a:lnTo>
                    <a:pt x="391541" y="2857"/>
                  </a:lnTo>
                  <a:lnTo>
                    <a:pt x="391541" y="0"/>
                  </a:lnTo>
                  <a:lnTo>
                    <a:pt x="367411" y="0"/>
                  </a:lnTo>
                  <a:lnTo>
                    <a:pt x="367411" y="2857"/>
                  </a:lnTo>
                  <a:lnTo>
                    <a:pt x="374269" y="4381"/>
                  </a:lnTo>
                  <a:lnTo>
                    <a:pt x="374269" y="47675"/>
                  </a:lnTo>
                  <a:lnTo>
                    <a:pt x="357124" y="47675"/>
                  </a:lnTo>
                  <a:lnTo>
                    <a:pt x="357124" y="4381"/>
                  </a:lnTo>
                  <a:lnTo>
                    <a:pt x="363982" y="2857"/>
                  </a:lnTo>
                  <a:lnTo>
                    <a:pt x="363982" y="0"/>
                  </a:lnTo>
                  <a:lnTo>
                    <a:pt x="339852" y="0"/>
                  </a:lnTo>
                  <a:lnTo>
                    <a:pt x="339852" y="2857"/>
                  </a:lnTo>
                  <a:lnTo>
                    <a:pt x="346710" y="4381"/>
                  </a:lnTo>
                  <a:lnTo>
                    <a:pt x="346710" y="47675"/>
                  </a:lnTo>
                  <a:lnTo>
                    <a:pt x="339852" y="49199"/>
                  </a:lnTo>
                  <a:lnTo>
                    <a:pt x="339852" y="52057"/>
                  </a:lnTo>
                  <a:lnTo>
                    <a:pt x="414401" y="52057"/>
                  </a:lnTo>
                  <a:lnTo>
                    <a:pt x="414401" y="67056"/>
                  </a:lnTo>
                  <a:lnTo>
                    <a:pt x="417195" y="67056"/>
                  </a:lnTo>
                  <a:lnTo>
                    <a:pt x="420624" y="47675"/>
                  </a:lnTo>
                  <a:close/>
                </a:path>
                <a:path w="647700" h="67309">
                  <a:moveTo>
                    <a:pt x="467868" y="37973"/>
                  </a:moveTo>
                  <a:lnTo>
                    <a:pt x="465836" y="37973"/>
                  </a:lnTo>
                  <a:lnTo>
                    <a:pt x="461772" y="48158"/>
                  </a:lnTo>
                  <a:lnTo>
                    <a:pt x="446151" y="48158"/>
                  </a:lnTo>
                  <a:lnTo>
                    <a:pt x="446151" y="27101"/>
                  </a:lnTo>
                  <a:lnTo>
                    <a:pt x="455041" y="27101"/>
                  </a:lnTo>
                  <a:lnTo>
                    <a:pt x="457073" y="34353"/>
                  </a:lnTo>
                  <a:lnTo>
                    <a:pt x="459613" y="34353"/>
                  </a:lnTo>
                  <a:lnTo>
                    <a:pt x="459613" y="31419"/>
                  </a:lnTo>
                  <a:lnTo>
                    <a:pt x="458978" y="28486"/>
                  </a:lnTo>
                  <a:lnTo>
                    <a:pt x="458978" y="21920"/>
                  </a:lnTo>
                  <a:lnTo>
                    <a:pt x="459613" y="18986"/>
                  </a:lnTo>
                  <a:lnTo>
                    <a:pt x="459613" y="16052"/>
                  </a:lnTo>
                  <a:lnTo>
                    <a:pt x="457708" y="16052"/>
                  </a:lnTo>
                  <a:lnTo>
                    <a:pt x="455041" y="23482"/>
                  </a:lnTo>
                  <a:lnTo>
                    <a:pt x="446151" y="23482"/>
                  </a:lnTo>
                  <a:lnTo>
                    <a:pt x="446151" y="5181"/>
                  </a:lnTo>
                  <a:lnTo>
                    <a:pt x="461137" y="5181"/>
                  </a:lnTo>
                  <a:lnTo>
                    <a:pt x="463169" y="13982"/>
                  </a:lnTo>
                  <a:lnTo>
                    <a:pt x="465836" y="13982"/>
                  </a:lnTo>
                  <a:lnTo>
                    <a:pt x="465074" y="0"/>
                  </a:lnTo>
                  <a:lnTo>
                    <a:pt x="429768" y="0"/>
                  </a:lnTo>
                  <a:lnTo>
                    <a:pt x="429768" y="2933"/>
                  </a:lnTo>
                  <a:lnTo>
                    <a:pt x="435864" y="4483"/>
                  </a:lnTo>
                  <a:lnTo>
                    <a:pt x="435864" y="48856"/>
                  </a:lnTo>
                  <a:lnTo>
                    <a:pt x="429768" y="50406"/>
                  </a:lnTo>
                  <a:lnTo>
                    <a:pt x="429768" y="53340"/>
                  </a:lnTo>
                  <a:lnTo>
                    <a:pt x="466598" y="53340"/>
                  </a:lnTo>
                  <a:lnTo>
                    <a:pt x="467868" y="37973"/>
                  </a:lnTo>
                  <a:close/>
                </a:path>
                <a:path w="647700" h="67309">
                  <a:moveTo>
                    <a:pt x="534924" y="0"/>
                  </a:moveTo>
                  <a:lnTo>
                    <a:pt x="509905" y="0"/>
                  </a:lnTo>
                  <a:lnTo>
                    <a:pt x="509905" y="2933"/>
                  </a:lnTo>
                  <a:lnTo>
                    <a:pt x="517398" y="4483"/>
                  </a:lnTo>
                  <a:lnTo>
                    <a:pt x="517398" y="23482"/>
                  </a:lnTo>
                  <a:lnTo>
                    <a:pt x="495808" y="23482"/>
                  </a:lnTo>
                  <a:lnTo>
                    <a:pt x="495808" y="4483"/>
                  </a:lnTo>
                  <a:lnTo>
                    <a:pt x="503555" y="2933"/>
                  </a:lnTo>
                  <a:lnTo>
                    <a:pt x="503555" y="0"/>
                  </a:lnTo>
                  <a:lnTo>
                    <a:pt x="478536" y="0"/>
                  </a:lnTo>
                  <a:lnTo>
                    <a:pt x="478536" y="2933"/>
                  </a:lnTo>
                  <a:lnTo>
                    <a:pt x="485521" y="4483"/>
                  </a:lnTo>
                  <a:lnTo>
                    <a:pt x="485521" y="48856"/>
                  </a:lnTo>
                  <a:lnTo>
                    <a:pt x="478536" y="50406"/>
                  </a:lnTo>
                  <a:lnTo>
                    <a:pt x="478536" y="53340"/>
                  </a:lnTo>
                  <a:lnTo>
                    <a:pt x="503555" y="53340"/>
                  </a:lnTo>
                  <a:lnTo>
                    <a:pt x="503555" y="50406"/>
                  </a:lnTo>
                  <a:lnTo>
                    <a:pt x="495808" y="48856"/>
                  </a:lnTo>
                  <a:lnTo>
                    <a:pt x="495808" y="27787"/>
                  </a:lnTo>
                  <a:lnTo>
                    <a:pt x="517398" y="27787"/>
                  </a:lnTo>
                  <a:lnTo>
                    <a:pt x="517398" y="48856"/>
                  </a:lnTo>
                  <a:lnTo>
                    <a:pt x="509905" y="50406"/>
                  </a:lnTo>
                  <a:lnTo>
                    <a:pt x="509905" y="53340"/>
                  </a:lnTo>
                  <a:lnTo>
                    <a:pt x="534924" y="53340"/>
                  </a:lnTo>
                  <a:lnTo>
                    <a:pt x="534924" y="50406"/>
                  </a:lnTo>
                  <a:lnTo>
                    <a:pt x="527939" y="48856"/>
                  </a:lnTo>
                  <a:lnTo>
                    <a:pt x="527939" y="4483"/>
                  </a:lnTo>
                  <a:lnTo>
                    <a:pt x="534924" y="2933"/>
                  </a:lnTo>
                  <a:lnTo>
                    <a:pt x="534924" y="0"/>
                  </a:lnTo>
                  <a:close/>
                </a:path>
                <a:path w="647700" h="67309">
                  <a:moveTo>
                    <a:pt x="600456" y="0"/>
                  </a:moveTo>
                  <a:lnTo>
                    <a:pt x="575437" y="0"/>
                  </a:lnTo>
                  <a:lnTo>
                    <a:pt x="575437" y="2933"/>
                  </a:lnTo>
                  <a:lnTo>
                    <a:pt x="583184" y="4483"/>
                  </a:lnTo>
                  <a:lnTo>
                    <a:pt x="583184" y="5181"/>
                  </a:lnTo>
                  <a:lnTo>
                    <a:pt x="561594" y="40906"/>
                  </a:lnTo>
                  <a:lnTo>
                    <a:pt x="561594" y="4483"/>
                  </a:lnTo>
                  <a:lnTo>
                    <a:pt x="569087" y="2933"/>
                  </a:lnTo>
                  <a:lnTo>
                    <a:pt x="569087" y="0"/>
                  </a:lnTo>
                  <a:lnTo>
                    <a:pt x="544068" y="0"/>
                  </a:lnTo>
                  <a:lnTo>
                    <a:pt x="544068" y="2933"/>
                  </a:lnTo>
                  <a:lnTo>
                    <a:pt x="551053" y="4483"/>
                  </a:lnTo>
                  <a:lnTo>
                    <a:pt x="551053" y="48856"/>
                  </a:lnTo>
                  <a:lnTo>
                    <a:pt x="544068" y="50406"/>
                  </a:lnTo>
                  <a:lnTo>
                    <a:pt x="544068" y="53340"/>
                  </a:lnTo>
                  <a:lnTo>
                    <a:pt x="569087" y="53340"/>
                  </a:lnTo>
                  <a:lnTo>
                    <a:pt x="569087" y="50406"/>
                  </a:lnTo>
                  <a:lnTo>
                    <a:pt x="561594" y="48856"/>
                  </a:lnTo>
                  <a:lnTo>
                    <a:pt x="561594" y="48158"/>
                  </a:lnTo>
                  <a:lnTo>
                    <a:pt x="583184" y="12433"/>
                  </a:lnTo>
                  <a:lnTo>
                    <a:pt x="583184" y="48856"/>
                  </a:lnTo>
                  <a:lnTo>
                    <a:pt x="575437" y="50406"/>
                  </a:lnTo>
                  <a:lnTo>
                    <a:pt x="575437" y="53340"/>
                  </a:lnTo>
                  <a:lnTo>
                    <a:pt x="600456" y="53340"/>
                  </a:lnTo>
                  <a:lnTo>
                    <a:pt x="600456" y="50406"/>
                  </a:lnTo>
                  <a:lnTo>
                    <a:pt x="593471" y="48856"/>
                  </a:lnTo>
                  <a:lnTo>
                    <a:pt x="593471" y="4483"/>
                  </a:lnTo>
                  <a:lnTo>
                    <a:pt x="600456" y="2933"/>
                  </a:lnTo>
                  <a:lnTo>
                    <a:pt x="600456" y="0"/>
                  </a:lnTo>
                  <a:close/>
                </a:path>
                <a:path w="647700" h="67309">
                  <a:moveTo>
                    <a:pt x="647700" y="37973"/>
                  </a:moveTo>
                  <a:lnTo>
                    <a:pt x="645033" y="37973"/>
                  </a:lnTo>
                  <a:lnTo>
                    <a:pt x="640842" y="48158"/>
                  </a:lnTo>
                  <a:lnTo>
                    <a:pt x="625475" y="48158"/>
                  </a:lnTo>
                  <a:lnTo>
                    <a:pt x="625475" y="27101"/>
                  </a:lnTo>
                  <a:lnTo>
                    <a:pt x="634492" y="27101"/>
                  </a:lnTo>
                  <a:lnTo>
                    <a:pt x="636651" y="34353"/>
                  </a:lnTo>
                  <a:lnTo>
                    <a:pt x="638810" y="34353"/>
                  </a:lnTo>
                  <a:lnTo>
                    <a:pt x="638810" y="16052"/>
                  </a:lnTo>
                  <a:lnTo>
                    <a:pt x="636651" y="16052"/>
                  </a:lnTo>
                  <a:lnTo>
                    <a:pt x="634492" y="23482"/>
                  </a:lnTo>
                  <a:lnTo>
                    <a:pt x="625475" y="23482"/>
                  </a:lnTo>
                  <a:lnTo>
                    <a:pt x="625475" y="5181"/>
                  </a:lnTo>
                  <a:lnTo>
                    <a:pt x="640080" y="5181"/>
                  </a:lnTo>
                  <a:lnTo>
                    <a:pt x="642874" y="13982"/>
                  </a:lnTo>
                  <a:lnTo>
                    <a:pt x="645033" y="13982"/>
                  </a:lnTo>
                  <a:lnTo>
                    <a:pt x="645033" y="0"/>
                  </a:lnTo>
                  <a:lnTo>
                    <a:pt x="608076" y="0"/>
                  </a:lnTo>
                  <a:lnTo>
                    <a:pt x="608076" y="2933"/>
                  </a:lnTo>
                  <a:lnTo>
                    <a:pt x="615188" y="4483"/>
                  </a:lnTo>
                  <a:lnTo>
                    <a:pt x="615188" y="48856"/>
                  </a:lnTo>
                  <a:lnTo>
                    <a:pt x="608076" y="50406"/>
                  </a:lnTo>
                  <a:lnTo>
                    <a:pt x="608076" y="53340"/>
                  </a:lnTo>
                  <a:lnTo>
                    <a:pt x="645668" y="53340"/>
                  </a:lnTo>
                  <a:lnTo>
                    <a:pt x="647700" y="37973"/>
                  </a:lnTo>
                  <a:close/>
                </a:path>
              </a:pathLst>
            </a:custGeom>
            <a:solidFill>
              <a:srgbClr val="29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2743" y="6501384"/>
              <a:ext cx="103631" cy="13106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5074" y="5733287"/>
            <a:ext cx="425195" cy="1828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16945" y="5807354"/>
            <a:ext cx="10763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8"/>
              </a:lnSpc>
            </a:pPr>
            <a:r>
              <a:rPr sz="825" dirty="0">
                <a:solidFill>
                  <a:srgbClr val="2E2E2E"/>
                </a:solidFill>
                <a:latin typeface="Calibri Light"/>
                <a:cs typeface="Calibri Light"/>
              </a:rPr>
              <a:t>12</a:t>
            </a:r>
            <a:endParaRPr sz="825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572768"/>
            <a:ext cx="9144953" cy="27623"/>
            <a:chOff x="0" y="954024"/>
            <a:chExt cx="12193270" cy="36830"/>
          </a:xfrm>
        </p:grpSpPr>
        <p:sp>
          <p:nvSpPr>
            <p:cNvPr id="12" name="object 12"/>
            <p:cNvSpPr/>
            <p:nvPr/>
          </p:nvSpPr>
          <p:spPr>
            <a:xfrm>
              <a:off x="0" y="978408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2"/>
                  </a:moveTo>
                  <a:lnTo>
                    <a:pt x="12192000" y="121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B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" y="954024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2E3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93396" y="342097"/>
            <a:ext cx="7354729" cy="1363354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Креативное</a:t>
            </a:r>
            <a:r>
              <a:rPr spc="-8" dirty="0"/>
              <a:t> </a:t>
            </a:r>
            <a:r>
              <a:rPr spc="-4" dirty="0"/>
              <a:t>мышление: модель</a:t>
            </a:r>
            <a:r>
              <a:rPr spc="-8" dirty="0"/>
              <a:t> </a:t>
            </a:r>
            <a:r>
              <a:rPr spc="-4" dirty="0"/>
              <a:t>оценки</a:t>
            </a:r>
            <a:r>
              <a:rPr spc="-11" dirty="0"/>
              <a:t> </a:t>
            </a:r>
            <a:r>
              <a:rPr spc="-8" dirty="0"/>
              <a:t>(PISA)</a:t>
            </a: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2436" y="2112263"/>
            <a:ext cx="6609968" cy="246430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35135" y="3539013"/>
            <a:ext cx="1278731" cy="536846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113348" marR="3810" indent="-104299">
              <a:lnSpc>
                <a:spcPts val="1860"/>
              </a:lnSpc>
              <a:spcBef>
                <a:spcPts val="386"/>
              </a:spcBef>
            </a:pPr>
            <a:r>
              <a:rPr b="1" spc="-4" dirty="0">
                <a:solidFill>
                  <a:srgbClr val="206EA7"/>
                </a:solidFill>
                <a:latin typeface="Arial"/>
                <a:cs typeface="Arial"/>
              </a:rPr>
              <a:t>Кон</a:t>
            </a:r>
            <a:r>
              <a:rPr b="1" spc="-19" dirty="0">
                <a:solidFill>
                  <a:srgbClr val="206EA7"/>
                </a:solidFill>
                <a:latin typeface="Arial"/>
                <a:cs typeface="Arial"/>
              </a:rPr>
              <a:t>т</a:t>
            </a:r>
            <a:r>
              <a:rPr b="1" spc="-4" dirty="0">
                <a:solidFill>
                  <a:srgbClr val="206EA7"/>
                </a:solidFill>
                <a:latin typeface="Arial"/>
                <a:cs typeface="Arial"/>
              </a:rPr>
              <a:t>е</a:t>
            </a:r>
            <a:r>
              <a:rPr b="1" spc="-30" dirty="0">
                <a:solidFill>
                  <a:srgbClr val="206EA7"/>
                </a:solidFill>
                <a:latin typeface="Arial"/>
                <a:cs typeface="Arial"/>
              </a:rPr>
              <a:t>к</a:t>
            </a:r>
            <a:r>
              <a:rPr b="1" spc="-4" dirty="0">
                <a:solidFill>
                  <a:srgbClr val="206EA7"/>
                </a:solidFill>
                <a:latin typeface="Arial"/>
                <a:cs typeface="Arial"/>
              </a:rPr>
              <a:t>с</a:t>
            </a:r>
            <a:r>
              <a:rPr b="1" spc="-23" dirty="0">
                <a:solidFill>
                  <a:srgbClr val="206EA7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206EA7"/>
                </a:solidFill>
                <a:latin typeface="Arial"/>
                <a:cs typeface="Arial"/>
              </a:rPr>
              <a:t>ы/  </a:t>
            </a:r>
            <a:r>
              <a:rPr b="1" spc="-8" dirty="0">
                <a:solidFill>
                  <a:srgbClr val="206EA7"/>
                </a:solidFill>
                <a:latin typeface="Arial"/>
                <a:cs typeface="Arial"/>
              </a:rPr>
              <a:t>ситуации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8460" y="2461451"/>
            <a:ext cx="1939766" cy="980557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541020" marR="3810" indent="-531495">
              <a:lnSpc>
                <a:spcPts val="1860"/>
              </a:lnSpc>
              <a:spcBef>
                <a:spcPts val="386"/>
              </a:spcBef>
            </a:pPr>
            <a:r>
              <a:rPr b="1" spc="-4" dirty="0">
                <a:solidFill>
                  <a:srgbClr val="244E41"/>
                </a:solidFill>
                <a:latin typeface="Arial"/>
                <a:cs typeface="Arial"/>
              </a:rPr>
              <a:t>С</a:t>
            </a:r>
            <a:r>
              <a:rPr b="1" spc="-34" dirty="0">
                <a:solidFill>
                  <a:srgbClr val="244E41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244E41"/>
                </a:solidFill>
                <a:latin typeface="Arial"/>
                <a:cs typeface="Arial"/>
              </a:rPr>
              <a:t>де</a:t>
            </a:r>
            <a:r>
              <a:rPr b="1" spc="-34" dirty="0">
                <a:solidFill>
                  <a:srgbClr val="244E41"/>
                </a:solidFill>
                <a:latin typeface="Arial"/>
                <a:cs typeface="Arial"/>
              </a:rPr>
              <a:t>р</a:t>
            </a:r>
            <a:r>
              <a:rPr b="1" spc="15" dirty="0">
                <a:solidFill>
                  <a:srgbClr val="244E41"/>
                </a:solidFill>
                <a:latin typeface="Arial"/>
                <a:cs typeface="Arial"/>
              </a:rPr>
              <a:t>ж</a:t>
            </a:r>
            <a:r>
              <a:rPr b="1" spc="-4" dirty="0">
                <a:solidFill>
                  <a:srgbClr val="244E41"/>
                </a:solidFill>
                <a:latin typeface="Arial"/>
                <a:cs typeface="Arial"/>
              </a:rPr>
              <a:t>а</a:t>
            </a:r>
            <a:r>
              <a:rPr b="1" spc="-23" dirty="0">
                <a:solidFill>
                  <a:srgbClr val="244E41"/>
                </a:solidFill>
                <a:latin typeface="Arial"/>
                <a:cs typeface="Arial"/>
              </a:rPr>
              <a:t>т</a:t>
            </a:r>
            <a:r>
              <a:rPr b="1" spc="-4" dirty="0">
                <a:solidFill>
                  <a:srgbClr val="244E41"/>
                </a:solidFill>
                <a:latin typeface="Arial"/>
                <a:cs typeface="Arial"/>
              </a:rPr>
              <a:t>ельная  </a:t>
            </a:r>
            <a:r>
              <a:rPr b="1" spc="-11" dirty="0">
                <a:solidFill>
                  <a:srgbClr val="244E41"/>
                </a:solidFill>
                <a:latin typeface="Arial"/>
                <a:cs typeface="Arial"/>
              </a:rPr>
              <a:t>модель</a:t>
            </a:r>
            <a:endParaRPr>
              <a:latin typeface="Arial"/>
              <a:cs typeface="Arial"/>
            </a:endParaRPr>
          </a:p>
          <a:p>
            <a:pPr marL="471011">
              <a:spcBef>
                <a:spcPts val="1271"/>
              </a:spcBef>
            </a:pP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БЛОК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6413" y="3511391"/>
            <a:ext cx="3288506" cy="536846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650558" marR="22860" indent="-622458">
              <a:lnSpc>
                <a:spcPts val="1860"/>
              </a:lnSpc>
              <a:spcBef>
                <a:spcPts val="386"/>
              </a:spcBef>
            </a:pPr>
            <a:r>
              <a:rPr b="1" spc="-11" dirty="0">
                <a:solidFill>
                  <a:srgbClr val="1B392F"/>
                </a:solidFill>
                <a:latin typeface="Arial"/>
                <a:cs typeface="Arial"/>
              </a:rPr>
              <a:t>Компетентностная</a:t>
            </a:r>
            <a:r>
              <a:rPr sz="2700" b="1" spc="-17" baseline="24305" dirty="0">
                <a:solidFill>
                  <a:srgbClr val="FFFFFF"/>
                </a:solidFill>
                <a:latin typeface="Arial"/>
                <a:cs typeface="Arial"/>
              </a:rPr>
              <a:t>ЗАДАНИЙ </a:t>
            </a:r>
            <a:r>
              <a:rPr sz="2700" b="1" spc="-737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1" dirty="0">
                <a:solidFill>
                  <a:srgbClr val="1B392F"/>
                </a:solidFill>
                <a:latin typeface="Arial"/>
                <a:cs typeface="Arial"/>
              </a:rPr>
              <a:t>модель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82805" y="2294001"/>
            <a:ext cx="665321" cy="270986"/>
          </a:xfrm>
          <a:custGeom>
            <a:avLst/>
            <a:gdLst/>
            <a:ahLst/>
            <a:cxnLst/>
            <a:rect l="l" t="t" r="r" b="b"/>
            <a:pathLst>
              <a:path w="887095" h="361314">
                <a:moveTo>
                  <a:pt x="886968" y="0"/>
                </a:moveTo>
                <a:lnTo>
                  <a:pt x="0" y="360807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67081" y="1841944"/>
            <a:ext cx="2667953" cy="899285"/>
          </a:xfrm>
          <a:prstGeom prst="rect">
            <a:avLst/>
          </a:prstGeom>
          <a:solidFill>
            <a:srgbClr val="FFCCFF"/>
          </a:solidFill>
          <a:ln w="25907">
            <a:solidFill>
              <a:srgbClr val="C00000"/>
            </a:solidFill>
          </a:ln>
        </p:spPr>
        <p:txBody>
          <a:bodyPr vert="horz" wrap="square" lIns="0" tIns="67628" rIns="0" bIns="0" rtlCol="0">
            <a:spAutoFit/>
          </a:bodyPr>
          <a:lstStyle/>
          <a:p>
            <a:pPr marL="277654">
              <a:spcBef>
                <a:spcPts val="533"/>
              </a:spcBef>
            </a:pPr>
            <a:r>
              <a:rPr b="1" spc="-11" dirty="0">
                <a:solidFill>
                  <a:srgbClr val="206EA7"/>
                </a:solidFill>
                <a:latin typeface="Arial"/>
                <a:cs typeface="Arial"/>
              </a:rPr>
              <a:t>Решение</a:t>
            </a:r>
            <a:r>
              <a:rPr b="1" spc="-15" dirty="0">
                <a:solidFill>
                  <a:srgbClr val="206EA7"/>
                </a:solidFill>
                <a:latin typeface="Arial"/>
                <a:cs typeface="Arial"/>
              </a:rPr>
              <a:t> проблем</a:t>
            </a:r>
            <a:r>
              <a:rPr spc="-15" dirty="0">
                <a:solidFill>
                  <a:srgbClr val="206EA7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  <a:p>
            <a:pPr marL="161925" indent="-80963">
              <a:buSzPct val="95833"/>
              <a:buChar char="•"/>
              <a:tabLst>
                <a:tab pos="162401" algn="l"/>
              </a:tabLst>
            </a:pP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социальных</a:t>
            </a:r>
            <a:endParaRPr>
              <a:latin typeface="Arial"/>
              <a:cs typeface="Arial"/>
            </a:endParaRPr>
          </a:p>
          <a:p>
            <a:pPr marL="161925" indent="-80963">
              <a:buSzPct val="95833"/>
              <a:buChar char="•"/>
              <a:tabLst>
                <a:tab pos="162401" algn="l"/>
              </a:tabLst>
            </a:pP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естественнонаучных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78431" y="2264854"/>
            <a:ext cx="911066" cy="293370"/>
          </a:xfrm>
          <a:custGeom>
            <a:avLst/>
            <a:gdLst/>
            <a:ahLst/>
            <a:cxnLst/>
            <a:rect l="l" t="t" r="r" b="b"/>
            <a:pathLst>
              <a:path w="1214754" h="391160">
                <a:moveTo>
                  <a:pt x="0" y="0"/>
                </a:moveTo>
                <a:lnTo>
                  <a:pt x="1214374" y="390779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7470" y="1841944"/>
            <a:ext cx="2360295" cy="899285"/>
          </a:xfrm>
          <a:prstGeom prst="rect">
            <a:avLst/>
          </a:prstGeom>
          <a:solidFill>
            <a:srgbClr val="FFCCFF"/>
          </a:solidFill>
          <a:ln w="25907">
            <a:solidFill>
              <a:srgbClr val="C00000"/>
            </a:solidFill>
          </a:ln>
        </p:spPr>
        <p:txBody>
          <a:bodyPr vert="horz" wrap="square" lIns="0" tIns="67628" rIns="0" bIns="0" rtlCol="0">
            <a:spAutoFit/>
          </a:bodyPr>
          <a:lstStyle/>
          <a:p>
            <a:pPr marL="200501">
              <a:spcBef>
                <a:spcPts val="533"/>
              </a:spcBef>
            </a:pPr>
            <a:r>
              <a:rPr b="1" spc="-8" dirty="0">
                <a:solidFill>
                  <a:srgbClr val="206EA7"/>
                </a:solidFill>
                <a:latin typeface="Arial"/>
                <a:cs typeface="Arial"/>
              </a:rPr>
              <a:t>Самовыражение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  <a:p>
            <a:pPr marL="160972" indent="-80963">
              <a:buSzPct val="95833"/>
              <a:buChar char="•"/>
              <a:tabLst>
                <a:tab pos="161449" algn="l"/>
              </a:tabLst>
            </a:pPr>
            <a:r>
              <a:rPr dirty="0">
                <a:solidFill>
                  <a:srgbClr val="206EA7"/>
                </a:solidFill>
                <a:latin typeface="Arial"/>
                <a:cs typeface="Arial"/>
              </a:rPr>
              <a:t>текст</a:t>
            </a:r>
            <a:endParaRPr>
              <a:latin typeface="Arial"/>
              <a:cs typeface="Arial"/>
            </a:endParaRPr>
          </a:p>
          <a:p>
            <a:pPr marL="160972" indent="-80963">
              <a:buSzPct val="95833"/>
              <a:buChar char="•"/>
              <a:tabLst>
                <a:tab pos="161449" algn="l"/>
              </a:tabLst>
            </a:pP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рисунок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55636" y="4117466"/>
            <a:ext cx="819150" cy="755333"/>
          </a:xfrm>
          <a:custGeom>
            <a:avLst/>
            <a:gdLst/>
            <a:ahLst/>
            <a:cxnLst/>
            <a:rect l="l" t="t" r="r" b="b"/>
            <a:pathLst>
              <a:path w="1092200" h="1007110">
                <a:moveTo>
                  <a:pt x="0" y="1006856"/>
                </a:moveTo>
                <a:lnTo>
                  <a:pt x="1091691" y="0"/>
                </a:lnTo>
              </a:path>
            </a:pathLst>
          </a:custGeom>
          <a:ln w="25908">
            <a:solidFill>
              <a:srgbClr val="1B3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2616" y="4873180"/>
            <a:ext cx="3046095" cy="881010"/>
          </a:xfrm>
          <a:prstGeom prst="rect">
            <a:avLst/>
          </a:prstGeom>
          <a:solidFill>
            <a:srgbClr val="D1E9E1"/>
          </a:solidFill>
          <a:ln w="25907">
            <a:solidFill>
              <a:srgbClr val="1B392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61925" indent="-80963">
              <a:spcBef>
                <a:spcPts val="390"/>
              </a:spcBef>
              <a:buSzPct val="95833"/>
              <a:buChar char="•"/>
              <a:tabLst>
                <a:tab pos="162401" algn="l"/>
              </a:tabLst>
            </a:pP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Выдвижение</a:t>
            </a:r>
            <a:r>
              <a:rPr spc="-23" dirty="0">
                <a:solidFill>
                  <a:srgbClr val="4085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8570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  <a:p>
            <a:pPr marL="161925" indent="-80963">
              <a:buSzPct val="95833"/>
              <a:buChar char="•"/>
              <a:tabLst>
                <a:tab pos="162401" algn="l"/>
              </a:tabLst>
            </a:pP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Отбор</a:t>
            </a:r>
            <a:r>
              <a:rPr spc="-23" dirty="0">
                <a:solidFill>
                  <a:srgbClr val="4085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и</a:t>
            </a:r>
            <a:r>
              <a:rPr spc="-23" dirty="0">
                <a:solidFill>
                  <a:srgbClr val="4085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оценка</a:t>
            </a:r>
            <a:r>
              <a:rPr spc="-8" dirty="0">
                <a:solidFill>
                  <a:srgbClr val="4085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  <a:p>
            <a:pPr marL="161925" indent="-80963">
              <a:spcBef>
                <a:spcPts val="4"/>
              </a:spcBef>
              <a:buSzPct val="95833"/>
              <a:buChar char="•"/>
              <a:tabLst>
                <a:tab pos="162401" algn="l"/>
              </a:tabLst>
            </a:pPr>
            <a:r>
              <a:rPr dirty="0">
                <a:solidFill>
                  <a:srgbClr val="408570"/>
                </a:solidFill>
                <a:latin typeface="Arial"/>
                <a:cs typeface="Arial"/>
              </a:rPr>
              <a:t>Доработка</a:t>
            </a:r>
            <a:r>
              <a:rPr spc="-8" dirty="0">
                <a:solidFill>
                  <a:srgbClr val="40857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8570"/>
                </a:solidFill>
                <a:latin typeface="Arial"/>
                <a:cs typeface="Arial"/>
              </a:rPr>
              <a:t>идей</a:t>
            </a:r>
            <a:endParaRPr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22751" y="4067271"/>
            <a:ext cx="5287804" cy="1834039"/>
            <a:chOff x="4963667" y="4280027"/>
            <a:chExt cx="7050405" cy="2445385"/>
          </a:xfrm>
        </p:grpSpPr>
        <p:sp>
          <p:nvSpPr>
            <p:cNvPr id="26" name="object 26"/>
            <p:cNvSpPr/>
            <p:nvPr/>
          </p:nvSpPr>
          <p:spPr>
            <a:xfrm>
              <a:off x="4976621" y="4987290"/>
              <a:ext cx="7024370" cy="1725295"/>
            </a:xfrm>
            <a:custGeom>
              <a:avLst/>
              <a:gdLst/>
              <a:ahLst/>
              <a:cxnLst/>
              <a:rect l="l" t="t" r="r" b="b"/>
              <a:pathLst>
                <a:path w="7024370" h="1725295">
                  <a:moveTo>
                    <a:pt x="7024116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7024116" y="1725168"/>
                  </a:lnTo>
                  <a:lnTo>
                    <a:pt x="7024116" y="0"/>
                  </a:lnTo>
                  <a:close/>
                </a:path>
              </a:pathLst>
            </a:custGeom>
            <a:solidFill>
              <a:srgbClr val="8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76621" y="4292981"/>
              <a:ext cx="7024370" cy="2419985"/>
            </a:xfrm>
            <a:custGeom>
              <a:avLst/>
              <a:gdLst/>
              <a:ahLst/>
              <a:cxnLst/>
              <a:rect l="l" t="t" r="r" b="b"/>
              <a:pathLst>
                <a:path w="7024370" h="2419984">
                  <a:moveTo>
                    <a:pt x="0" y="2419477"/>
                  </a:moveTo>
                  <a:lnTo>
                    <a:pt x="7024116" y="2419477"/>
                  </a:lnTo>
                  <a:lnTo>
                    <a:pt x="7024116" y="694309"/>
                  </a:lnTo>
                  <a:lnTo>
                    <a:pt x="0" y="694309"/>
                  </a:lnTo>
                  <a:lnTo>
                    <a:pt x="0" y="2419477"/>
                  </a:lnTo>
                  <a:close/>
                </a:path>
                <a:path w="7024370" h="2419984">
                  <a:moveTo>
                    <a:pt x="3071622" y="667385"/>
                  </a:moveTo>
                  <a:lnTo>
                    <a:pt x="3610482" y="0"/>
                  </a:lnTo>
                </a:path>
              </a:pathLst>
            </a:custGeom>
            <a:ln w="25908">
              <a:solidFill>
                <a:srgbClr val="377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04666" y="4543711"/>
            <a:ext cx="4821079" cy="1394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011" indent="-80963">
              <a:spcBef>
                <a:spcPts val="75"/>
              </a:spcBef>
              <a:buSzPct val="95833"/>
              <a:buFont typeface="Arial"/>
              <a:buChar char="•"/>
              <a:tabLst>
                <a:tab pos="90488" algn="l"/>
              </a:tabLst>
            </a:pPr>
            <a:r>
              <a:rPr b="1" dirty="0">
                <a:solidFill>
                  <a:srgbClr val="206EA7"/>
                </a:solidFill>
                <a:latin typeface="Arial"/>
                <a:cs typeface="Arial"/>
              </a:rPr>
              <a:t>Мир</a:t>
            </a:r>
            <a:r>
              <a:rPr b="1" spc="-8" dirty="0">
                <a:solidFill>
                  <a:srgbClr val="206EA7"/>
                </a:solidFill>
                <a:latin typeface="Arial"/>
                <a:cs typeface="Arial"/>
              </a:rPr>
              <a:t> индивидуума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:</a:t>
            </a:r>
            <a:r>
              <a:rPr spc="26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учение,</a:t>
            </a:r>
            <a:r>
              <a:rPr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личная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сфера</a:t>
            </a:r>
            <a:endParaRPr>
              <a:latin typeface="Arial"/>
              <a:cs typeface="Arial"/>
            </a:endParaRPr>
          </a:p>
          <a:p>
            <a:pPr marL="41433" marR="3810" indent="-32385">
              <a:buSzPct val="95833"/>
              <a:buFont typeface="Arial"/>
              <a:buChar char="•"/>
              <a:tabLst>
                <a:tab pos="90488" algn="l"/>
              </a:tabLst>
            </a:pPr>
            <a:r>
              <a:rPr b="1" dirty="0">
                <a:solidFill>
                  <a:srgbClr val="206EA7"/>
                </a:solidFill>
                <a:latin typeface="Arial"/>
                <a:cs typeface="Arial"/>
              </a:rPr>
              <a:t>Мир</a:t>
            </a:r>
            <a:r>
              <a:rPr b="1" spc="-11" dirty="0">
                <a:solidFill>
                  <a:srgbClr val="206EA7"/>
                </a:solidFill>
                <a:latin typeface="Arial"/>
                <a:cs typeface="Arial"/>
              </a:rPr>
              <a:t> социума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:</a:t>
            </a:r>
            <a:r>
              <a:rPr spc="11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взаимоотношения,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 человек </a:t>
            </a:r>
            <a:r>
              <a:rPr dirty="0">
                <a:solidFill>
                  <a:srgbClr val="206EA7"/>
                </a:solidFill>
                <a:latin typeface="Arial"/>
                <a:cs typeface="Arial"/>
              </a:rPr>
              <a:t>и </a:t>
            </a:r>
            <a:r>
              <a:rPr spc="-488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среда,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бытовая 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сфера</a:t>
            </a:r>
            <a:endParaRPr>
              <a:latin typeface="Arial"/>
              <a:cs typeface="Arial"/>
            </a:endParaRPr>
          </a:p>
          <a:p>
            <a:pPr marL="90011" indent="-80963">
              <a:buSzPct val="95833"/>
              <a:buFont typeface="Arial"/>
              <a:buChar char="•"/>
              <a:tabLst>
                <a:tab pos="90488" algn="l"/>
              </a:tabLst>
            </a:pPr>
            <a:r>
              <a:rPr b="1" dirty="0">
                <a:solidFill>
                  <a:srgbClr val="206EA7"/>
                </a:solidFill>
                <a:latin typeface="Arial"/>
                <a:cs typeface="Arial"/>
              </a:rPr>
              <a:t>Мир</a:t>
            </a:r>
            <a:r>
              <a:rPr b="1" spc="-8" dirty="0">
                <a:solidFill>
                  <a:srgbClr val="206EA7"/>
                </a:solidFill>
                <a:latin typeface="Arial"/>
                <a:cs typeface="Arial"/>
              </a:rPr>
              <a:t> природы </a:t>
            </a:r>
            <a:r>
              <a:rPr b="1" dirty="0">
                <a:solidFill>
                  <a:srgbClr val="206EA7"/>
                </a:solidFill>
                <a:latin typeface="Arial"/>
                <a:cs typeface="Arial"/>
              </a:rPr>
              <a:t>и</a:t>
            </a:r>
            <a:r>
              <a:rPr b="1" spc="-8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b="1" spc="-11" dirty="0">
                <a:solidFill>
                  <a:srgbClr val="206EA7"/>
                </a:solidFill>
                <a:latin typeface="Arial"/>
                <a:cs typeface="Arial"/>
              </a:rPr>
              <a:t>техники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:</a:t>
            </a:r>
            <a:r>
              <a:rPr spc="11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206EA7"/>
                </a:solidFill>
                <a:latin typeface="Arial"/>
                <a:cs typeface="Arial"/>
              </a:rPr>
              <a:t>методология,</a:t>
            </a:r>
            <a:endParaRPr>
              <a:latin typeface="Arial"/>
              <a:cs typeface="Arial"/>
            </a:endParaRPr>
          </a:p>
          <a:p>
            <a:pPr marL="41433"/>
            <a:r>
              <a:rPr spc="-19" dirty="0">
                <a:solidFill>
                  <a:srgbClr val="206EA7"/>
                </a:solidFill>
                <a:latin typeface="Arial"/>
                <a:cs typeface="Arial"/>
              </a:rPr>
              <a:t>изобретательство, </a:t>
            </a:r>
            <a:r>
              <a:rPr spc="-11" dirty="0">
                <a:solidFill>
                  <a:srgbClr val="206EA7"/>
                </a:solidFill>
                <a:latin typeface="Arial"/>
                <a:cs typeface="Arial"/>
              </a:rPr>
              <a:t>работа</a:t>
            </a:r>
            <a:r>
              <a:rPr spc="-4" dirty="0">
                <a:solidFill>
                  <a:srgbClr val="206EA7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06EA7"/>
                </a:solidFill>
                <a:latin typeface="Arial"/>
                <a:cs typeface="Arial"/>
              </a:rPr>
              <a:t>с 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да</a:t>
            </a:r>
            <a:r>
              <a:rPr strike="sngStrike" spc="-8" dirty="0">
                <a:solidFill>
                  <a:srgbClr val="206EA7"/>
                </a:solidFill>
                <a:latin typeface="Arial"/>
                <a:cs typeface="Arial"/>
              </a:rPr>
              <a:t>нн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ы</a:t>
            </a:r>
            <a:r>
              <a:rPr strike="sngStrike" spc="-8" dirty="0">
                <a:solidFill>
                  <a:srgbClr val="206EA7"/>
                </a:solidFill>
                <a:latin typeface="Arial"/>
                <a:cs typeface="Arial"/>
              </a:rPr>
              <a:t>м</a:t>
            </a:r>
            <a:r>
              <a:rPr spc="-8" dirty="0">
                <a:solidFill>
                  <a:srgbClr val="206EA7"/>
                </a:solidFill>
                <a:latin typeface="Arial"/>
                <a:cs typeface="Arial"/>
              </a:rPr>
              <a:t>и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04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682" y="616105"/>
            <a:ext cx="6134836" cy="686246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/>
              <a:t>Компетентности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01457" y="2308848"/>
            <a:ext cx="1513523" cy="2047399"/>
            <a:chOff x="3468610" y="1935464"/>
            <a:chExt cx="2018030" cy="2729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10" y="1935464"/>
              <a:ext cx="2017803" cy="27295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6348" y="2778239"/>
              <a:ext cx="1578864" cy="906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1202" y="1968245"/>
              <a:ext cx="1917700" cy="2628900"/>
            </a:xfrm>
            <a:custGeom>
              <a:avLst/>
              <a:gdLst/>
              <a:ahLst/>
              <a:cxnLst/>
              <a:rect l="l" t="t" r="r" b="b"/>
              <a:pathLst>
                <a:path w="1917700" h="2628900">
                  <a:moveTo>
                    <a:pt x="0" y="0"/>
                  </a:moveTo>
                  <a:lnTo>
                    <a:pt x="0" y="1700783"/>
                  </a:lnTo>
                  <a:lnTo>
                    <a:pt x="1606803" y="2628518"/>
                  </a:lnTo>
                  <a:lnTo>
                    <a:pt x="1636476" y="2586762"/>
                  </a:lnTo>
                  <a:lnTo>
                    <a:pt x="1664718" y="2544342"/>
                  </a:lnTo>
                  <a:lnTo>
                    <a:pt x="1691519" y="2501286"/>
                  </a:lnTo>
                  <a:lnTo>
                    <a:pt x="1716869" y="2457626"/>
                  </a:lnTo>
                  <a:lnTo>
                    <a:pt x="1740759" y="2413390"/>
                  </a:lnTo>
                  <a:lnTo>
                    <a:pt x="1763178" y="2368608"/>
                  </a:lnTo>
                  <a:lnTo>
                    <a:pt x="1784118" y="2323309"/>
                  </a:lnTo>
                  <a:lnTo>
                    <a:pt x="1803568" y="2277523"/>
                  </a:lnTo>
                  <a:lnTo>
                    <a:pt x="1821518" y="2231279"/>
                  </a:lnTo>
                  <a:lnTo>
                    <a:pt x="1837959" y="2184606"/>
                  </a:lnTo>
                  <a:lnTo>
                    <a:pt x="1852881" y="2137534"/>
                  </a:lnTo>
                  <a:lnTo>
                    <a:pt x="1866274" y="2090092"/>
                  </a:lnTo>
                  <a:lnTo>
                    <a:pt x="1878127" y="2042311"/>
                  </a:lnTo>
                  <a:lnTo>
                    <a:pt x="1888432" y="1994218"/>
                  </a:lnTo>
                  <a:lnTo>
                    <a:pt x="1897179" y="1945844"/>
                  </a:lnTo>
                  <a:lnTo>
                    <a:pt x="1904357" y="1897218"/>
                  </a:lnTo>
                  <a:lnTo>
                    <a:pt x="1909958" y="1848370"/>
                  </a:lnTo>
                  <a:lnTo>
                    <a:pt x="1913970" y="1799328"/>
                  </a:lnTo>
                  <a:lnTo>
                    <a:pt x="1916384" y="1750123"/>
                  </a:lnTo>
                  <a:lnTo>
                    <a:pt x="1917192" y="1700783"/>
                  </a:lnTo>
                  <a:lnTo>
                    <a:pt x="1916524" y="1655475"/>
                  </a:lnTo>
                  <a:lnTo>
                    <a:pt x="1914534" y="1610459"/>
                  </a:lnTo>
                  <a:lnTo>
                    <a:pt x="1911237" y="1565750"/>
                  </a:lnTo>
                  <a:lnTo>
                    <a:pt x="1906649" y="1521362"/>
                  </a:lnTo>
                  <a:lnTo>
                    <a:pt x="1900789" y="1477311"/>
                  </a:lnTo>
                  <a:lnTo>
                    <a:pt x="1893671" y="1433610"/>
                  </a:lnTo>
                  <a:lnTo>
                    <a:pt x="1885312" y="1390276"/>
                  </a:lnTo>
                  <a:lnTo>
                    <a:pt x="1875730" y="1347321"/>
                  </a:lnTo>
                  <a:lnTo>
                    <a:pt x="1864940" y="1304762"/>
                  </a:lnTo>
                  <a:lnTo>
                    <a:pt x="1852960" y="1262613"/>
                  </a:lnTo>
                  <a:lnTo>
                    <a:pt x="1839806" y="1220888"/>
                  </a:lnTo>
                  <a:lnTo>
                    <a:pt x="1825494" y="1179602"/>
                  </a:lnTo>
                  <a:lnTo>
                    <a:pt x="1810040" y="1138770"/>
                  </a:lnTo>
                  <a:lnTo>
                    <a:pt x="1793463" y="1098407"/>
                  </a:lnTo>
                  <a:lnTo>
                    <a:pt x="1775777" y="1058526"/>
                  </a:lnTo>
                  <a:lnTo>
                    <a:pt x="1757000" y="1019144"/>
                  </a:lnTo>
                  <a:lnTo>
                    <a:pt x="1737148" y="980275"/>
                  </a:lnTo>
                  <a:lnTo>
                    <a:pt x="1716238" y="941932"/>
                  </a:lnTo>
                  <a:lnTo>
                    <a:pt x="1694286" y="904132"/>
                  </a:lnTo>
                  <a:lnTo>
                    <a:pt x="1671310" y="866889"/>
                  </a:lnTo>
                  <a:lnTo>
                    <a:pt x="1647324" y="830217"/>
                  </a:lnTo>
                  <a:lnTo>
                    <a:pt x="1622347" y="794131"/>
                  </a:lnTo>
                  <a:lnTo>
                    <a:pt x="1596394" y="758646"/>
                  </a:lnTo>
                  <a:lnTo>
                    <a:pt x="1569483" y="723776"/>
                  </a:lnTo>
                  <a:lnTo>
                    <a:pt x="1541629" y="689537"/>
                  </a:lnTo>
                  <a:lnTo>
                    <a:pt x="1512849" y="655942"/>
                  </a:lnTo>
                  <a:lnTo>
                    <a:pt x="1483160" y="623007"/>
                  </a:lnTo>
                  <a:lnTo>
                    <a:pt x="1452579" y="590746"/>
                  </a:lnTo>
                  <a:lnTo>
                    <a:pt x="1421122" y="559175"/>
                  </a:lnTo>
                  <a:lnTo>
                    <a:pt x="1388805" y="528307"/>
                  </a:lnTo>
                  <a:lnTo>
                    <a:pt x="1355645" y="498157"/>
                  </a:lnTo>
                  <a:lnTo>
                    <a:pt x="1321659" y="468740"/>
                  </a:lnTo>
                  <a:lnTo>
                    <a:pt x="1286863" y="440072"/>
                  </a:lnTo>
                  <a:lnTo>
                    <a:pt x="1251274" y="412165"/>
                  </a:lnTo>
                  <a:lnTo>
                    <a:pt x="1214909" y="385036"/>
                  </a:lnTo>
                  <a:lnTo>
                    <a:pt x="1177783" y="358698"/>
                  </a:lnTo>
                  <a:lnTo>
                    <a:pt x="1139914" y="333167"/>
                  </a:lnTo>
                  <a:lnTo>
                    <a:pt x="1101318" y="308458"/>
                  </a:lnTo>
                  <a:lnTo>
                    <a:pt x="1062011" y="284584"/>
                  </a:lnTo>
                  <a:lnTo>
                    <a:pt x="1022011" y="261561"/>
                  </a:lnTo>
                  <a:lnTo>
                    <a:pt x="981333" y="239403"/>
                  </a:lnTo>
                  <a:lnTo>
                    <a:pt x="939995" y="218125"/>
                  </a:lnTo>
                  <a:lnTo>
                    <a:pt x="898013" y="197742"/>
                  </a:lnTo>
                  <a:lnTo>
                    <a:pt x="855403" y="178268"/>
                  </a:lnTo>
                  <a:lnTo>
                    <a:pt x="812182" y="159719"/>
                  </a:lnTo>
                  <a:lnTo>
                    <a:pt x="768367" y="142108"/>
                  </a:lnTo>
                  <a:lnTo>
                    <a:pt x="723974" y="125450"/>
                  </a:lnTo>
                  <a:lnTo>
                    <a:pt x="679019" y="109761"/>
                  </a:lnTo>
                  <a:lnTo>
                    <a:pt x="633520" y="95055"/>
                  </a:lnTo>
                  <a:lnTo>
                    <a:pt x="587493" y="81346"/>
                  </a:lnTo>
                  <a:lnTo>
                    <a:pt x="540954" y="68650"/>
                  </a:lnTo>
                  <a:lnTo>
                    <a:pt x="493920" y="56980"/>
                  </a:lnTo>
                  <a:lnTo>
                    <a:pt x="446408" y="46352"/>
                  </a:lnTo>
                  <a:lnTo>
                    <a:pt x="398434" y="36781"/>
                  </a:lnTo>
                  <a:lnTo>
                    <a:pt x="350014" y="28280"/>
                  </a:lnTo>
                  <a:lnTo>
                    <a:pt x="301166" y="20865"/>
                  </a:lnTo>
                  <a:lnTo>
                    <a:pt x="251905" y="14551"/>
                  </a:lnTo>
                  <a:lnTo>
                    <a:pt x="202249" y="9352"/>
                  </a:lnTo>
                  <a:lnTo>
                    <a:pt x="152214" y="5282"/>
                  </a:lnTo>
                  <a:lnTo>
                    <a:pt x="101816" y="2357"/>
                  </a:lnTo>
                  <a:lnTo>
                    <a:pt x="51073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1202" y="1968245"/>
              <a:ext cx="1917700" cy="2628900"/>
            </a:xfrm>
            <a:custGeom>
              <a:avLst/>
              <a:gdLst/>
              <a:ahLst/>
              <a:cxnLst/>
              <a:rect l="l" t="t" r="r" b="b"/>
              <a:pathLst>
                <a:path w="1917700" h="2628900">
                  <a:moveTo>
                    <a:pt x="0" y="0"/>
                  </a:moveTo>
                  <a:lnTo>
                    <a:pt x="51073" y="591"/>
                  </a:lnTo>
                  <a:lnTo>
                    <a:pt x="101816" y="2357"/>
                  </a:lnTo>
                  <a:lnTo>
                    <a:pt x="152214" y="5282"/>
                  </a:lnTo>
                  <a:lnTo>
                    <a:pt x="202249" y="9352"/>
                  </a:lnTo>
                  <a:lnTo>
                    <a:pt x="251905" y="14551"/>
                  </a:lnTo>
                  <a:lnTo>
                    <a:pt x="301166" y="20865"/>
                  </a:lnTo>
                  <a:lnTo>
                    <a:pt x="350014" y="28280"/>
                  </a:lnTo>
                  <a:lnTo>
                    <a:pt x="398434" y="36781"/>
                  </a:lnTo>
                  <a:lnTo>
                    <a:pt x="446408" y="46352"/>
                  </a:lnTo>
                  <a:lnTo>
                    <a:pt x="493920" y="56980"/>
                  </a:lnTo>
                  <a:lnTo>
                    <a:pt x="540954" y="68650"/>
                  </a:lnTo>
                  <a:lnTo>
                    <a:pt x="587493" y="81346"/>
                  </a:lnTo>
                  <a:lnTo>
                    <a:pt x="633520" y="95055"/>
                  </a:lnTo>
                  <a:lnTo>
                    <a:pt x="679019" y="109761"/>
                  </a:lnTo>
                  <a:lnTo>
                    <a:pt x="723974" y="125450"/>
                  </a:lnTo>
                  <a:lnTo>
                    <a:pt x="768367" y="142108"/>
                  </a:lnTo>
                  <a:lnTo>
                    <a:pt x="812182" y="159719"/>
                  </a:lnTo>
                  <a:lnTo>
                    <a:pt x="855403" y="178268"/>
                  </a:lnTo>
                  <a:lnTo>
                    <a:pt x="898013" y="197742"/>
                  </a:lnTo>
                  <a:lnTo>
                    <a:pt x="939995" y="218125"/>
                  </a:lnTo>
                  <a:lnTo>
                    <a:pt x="981333" y="239403"/>
                  </a:lnTo>
                  <a:lnTo>
                    <a:pt x="1022011" y="261561"/>
                  </a:lnTo>
                  <a:lnTo>
                    <a:pt x="1062011" y="284584"/>
                  </a:lnTo>
                  <a:lnTo>
                    <a:pt x="1101318" y="308458"/>
                  </a:lnTo>
                  <a:lnTo>
                    <a:pt x="1139914" y="333167"/>
                  </a:lnTo>
                  <a:lnTo>
                    <a:pt x="1177783" y="358698"/>
                  </a:lnTo>
                  <a:lnTo>
                    <a:pt x="1214909" y="385036"/>
                  </a:lnTo>
                  <a:lnTo>
                    <a:pt x="1251274" y="412165"/>
                  </a:lnTo>
                  <a:lnTo>
                    <a:pt x="1286863" y="440072"/>
                  </a:lnTo>
                  <a:lnTo>
                    <a:pt x="1321659" y="468740"/>
                  </a:lnTo>
                  <a:lnTo>
                    <a:pt x="1355645" y="498157"/>
                  </a:lnTo>
                  <a:lnTo>
                    <a:pt x="1388805" y="528307"/>
                  </a:lnTo>
                  <a:lnTo>
                    <a:pt x="1421122" y="559175"/>
                  </a:lnTo>
                  <a:lnTo>
                    <a:pt x="1452579" y="590746"/>
                  </a:lnTo>
                  <a:lnTo>
                    <a:pt x="1483160" y="623007"/>
                  </a:lnTo>
                  <a:lnTo>
                    <a:pt x="1512849" y="655942"/>
                  </a:lnTo>
                  <a:lnTo>
                    <a:pt x="1541629" y="689537"/>
                  </a:lnTo>
                  <a:lnTo>
                    <a:pt x="1569483" y="723776"/>
                  </a:lnTo>
                  <a:lnTo>
                    <a:pt x="1596394" y="758646"/>
                  </a:lnTo>
                  <a:lnTo>
                    <a:pt x="1622347" y="794131"/>
                  </a:lnTo>
                  <a:lnTo>
                    <a:pt x="1647324" y="830217"/>
                  </a:lnTo>
                  <a:lnTo>
                    <a:pt x="1671310" y="866889"/>
                  </a:lnTo>
                  <a:lnTo>
                    <a:pt x="1694286" y="904132"/>
                  </a:lnTo>
                  <a:lnTo>
                    <a:pt x="1716238" y="941932"/>
                  </a:lnTo>
                  <a:lnTo>
                    <a:pt x="1737148" y="980275"/>
                  </a:lnTo>
                  <a:lnTo>
                    <a:pt x="1757000" y="1019144"/>
                  </a:lnTo>
                  <a:lnTo>
                    <a:pt x="1775777" y="1058526"/>
                  </a:lnTo>
                  <a:lnTo>
                    <a:pt x="1793463" y="1098407"/>
                  </a:lnTo>
                  <a:lnTo>
                    <a:pt x="1810040" y="1138770"/>
                  </a:lnTo>
                  <a:lnTo>
                    <a:pt x="1825494" y="1179602"/>
                  </a:lnTo>
                  <a:lnTo>
                    <a:pt x="1839806" y="1220888"/>
                  </a:lnTo>
                  <a:lnTo>
                    <a:pt x="1852960" y="1262613"/>
                  </a:lnTo>
                  <a:lnTo>
                    <a:pt x="1864940" y="1304762"/>
                  </a:lnTo>
                  <a:lnTo>
                    <a:pt x="1875730" y="1347321"/>
                  </a:lnTo>
                  <a:lnTo>
                    <a:pt x="1885312" y="1390276"/>
                  </a:lnTo>
                  <a:lnTo>
                    <a:pt x="1893671" y="1433610"/>
                  </a:lnTo>
                  <a:lnTo>
                    <a:pt x="1900789" y="1477311"/>
                  </a:lnTo>
                  <a:lnTo>
                    <a:pt x="1906649" y="1521362"/>
                  </a:lnTo>
                  <a:lnTo>
                    <a:pt x="1911237" y="1565750"/>
                  </a:lnTo>
                  <a:lnTo>
                    <a:pt x="1914534" y="1610459"/>
                  </a:lnTo>
                  <a:lnTo>
                    <a:pt x="1916524" y="1655475"/>
                  </a:lnTo>
                  <a:lnTo>
                    <a:pt x="1917192" y="1700783"/>
                  </a:lnTo>
                  <a:lnTo>
                    <a:pt x="1916384" y="1750123"/>
                  </a:lnTo>
                  <a:lnTo>
                    <a:pt x="1913970" y="1799328"/>
                  </a:lnTo>
                  <a:lnTo>
                    <a:pt x="1909958" y="1848370"/>
                  </a:lnTo>
                  <a:lnTo>
                    <a:pt x="1904357" y="1897218"/>
                  </a:lnTo>
                  <a:lnTo>
                    <a:pt x="1897179" y="1945844"/>
                  </a:lnTo>
                  <a:lnTo>
                    <a:pt x="1888432" y="1994218"/>
                  </a:lnTo>
                  <a:lnTo>
                    <a:pt x="1878127" y="2042311"/>
                  </a:lnTo>
                  <a:lnTo>
                    <a:pt x="1866274" y="2090092"/>
                  </a:lnTo>
                  <a:lnTo>
                    <a:pt x="1852881" y="2137534"/>
                  </a:lnTo>
                  <a:lnTo>
                    <a:pt x="1837959" y="2184606"/>
                  </a:lnTo>
                  <a:lnTo>
                    <a:pt x="1821518" y="2231279"/>
                  </a:lnTo>
                  <a:lnTo>
                    <a:pt x="1803568" y="2277523"/>
                  </a:lnTo>
                  <a:lnTo>
                    <a:pt x="1784118" y="2323309"/>
                  </a:lnTo>
                  <a:lnTo>
                    <a:pt x="1763178" y="2368608"/>
                  </a:lnTo>
                  <a:lnTo>
                    <a:pt x="1740759" y="2413390"/>
                  </a:lnTo>
                  <a:lnTo>
                    <a:pt x="1716869" y="2457626"/>
                  </a:lnTo>
                  <a:lnTo>
                    <a:pt x="1691519" y="2501286"/>
                  </a:lnTo>
                  <a:lnTo>
                    <a:pt x="1664718" y="2544342"/>
                  </a:lnTo>
                  <a:lnTo>
                    <a:pt x="1636476" y="2586762"/>
                  </a:lnTo>
                  <a:lnTo>
                    <a:pt x="1606803" y="2628518"/>
                  </a:lnTo>
                  <a:lnTo>
                    <a:pt x="0" y="17007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69584" y="2981516"/>
            <a:ext cx="923925" cy="496770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algn="ctr">
              <a:lnSpc>
                <a:spcPts val="1245"/>
              </a:lnSpc>
              <a:spcBef>
                <a:spcPts val="274"/>
              </a:spcBef>
            </a:pP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вижен</a:t>
            </a:r>
            <a:r>
              <a:rPr sz="1200" spc="-1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е 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креативных 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идей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41299" y="3669031"/>
            <a:ext cx="2689859" cy="1478279"/>
            <a:chOff x="1655064" y="3749040"/>
            <a:chExt cx="3586479" cy="197103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064" y="3749040"/>
              <a:ext cx="3585972" cy="19705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4408919"/>
              <a:ext cx="2276855" cy="906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17294" y="3790950"/>
              <a:ext cx="3466465" cy="1852295"/>
            </a:xfrm>
            <a:custGeom>
              <a:avLst/>
              <a:gdLst/>
              <a:ahLst/>
              <a:cxnLst/>
              <a:rect l="l" t="t" r="r" b="b"/>
              <a:pathLst>
                <a:path w="3466465" h="1852295">
                  <a:moveTo>
                    <a:pt x="1733042" y="0"/>
                  </a:moveTo>
                  <a:lnTo>
                    <a:pt x="0" y="1000632"/>
                  </a:lnTo>
                  <a:lnTo>
                    <a:pt x="28727" y="1039749"/>
                  </a:lnTo>
                  <a:lnTo>
                    <a:pt x="58510" y="1078153"/>
                  </a:lnTo>
                  <a:lnTo>
                    <a:pt x="89332" y="1115830"/>
                  </a:lnTo>
                  <a:lnTo>
                    <a:pt x="121174" y="1152764"/>
                  </a:lnTo>
                  <a:lnTo>
                    <a:pt x="154018" y="1188937"/>
                  </a:lnTo>
                  <a:lnTo>
                    <a:pt x="187849" y="1224336"/>
                  </a:lnTo>
                  <a:lnTo>
                    <a:pt x="222647" y="1258944"/>
                  </a:lnTo>
                  <a:lnTo>
                    <a:pt x="258396" y="1292745"/>
                  </a:lnTo>
                  <a:lnTo>
                    <a:pt x="295078" y="1325723"/>
                  </a:lnTo>
                  <a:lnTo>
                    <a:pt x="332675" y="1357863"/>
                  </a:lnTo>
                  <a:lnTo>
                    <a:pt x="371170" y="1389148"/>
                  </a:lnTo>
                  <a:lnTo>
                    <a:pt x="410545" y="1419564"/>
                  </a:lnTo>
                  <a:lnTo>
                    <a:pt x="450783" y="1449093"/>
                  </a:lnTo>
                  <a:lnTo>
                    <a:pt x="491867" y="1477721"/>
                  </a:lnTo>
                  <a:lnTo>
                    <a:pt x="533778" y="1505431"/>
                  </a:lnTo>
                  <a:lnTo>
                    <a:pt x="576499" y="1532208"/>
                  </a:lnTo>
                  <a:lnTo>
                    <a:pt x="620013" y="1558036"/>
                  </a:lnTo>
                  <a:lnTo>
                    <a:pt x="662445" y="1581895"/>
                  </a:lnTo>
                  <a:lnTo>
                    <a:pt x="705270" y="1604718"/>
                  </a:lnTo>
                  <a:lnTo>
                    <a:pt x="748469" y="1626507"/>
                  </a:lnTo>
                  <a:lnTo>
                    <a:pt x="792023" y="1647265"/>
                  </a:lnTo>
                  <a:lnTo>
                    <a:pt x="835914" y="1666998"/>
                  </a:lnTo>
                  <a:lnTo>
                    <a:pt x="880123" y="1685708"/>
                  </a:lnTo>
                  <a:lnTo>
                    <a:pt x="924631" y="1703399"/>
                  </a:lnTo>
                  <a:lnTo>
                    <a:pt x="969421" y="1720075"/>
                  </a:lnTo>
                  <a:lnTo>
                    <a:pt x="1014472" y="1735739"/>
                  </a:lnTo>
                  <a:lnTo>
                    <a:pt x="1059768" y="1750395"/>
                  </a:lnTo>
                  <a:lnTo>
                    <a:pt x="1105288" y="1764047"/>
                  </a:lnTo>
                  <a:lnTo>
                    <a:pt x="1151015" y="1776698"/>
                  </a:lnTo>
                  <a:lnTo>
                    <a:pt x="1196929" y="1788352"/>
                  </a:lnTo>
                  <a:lnTo>
                    <a:pt x="1243012" y="1799012"/>
                  </a:lnTo>
                  <a:lnTo>
                    <a:pt x="1289246" y="1808683"/>
                  </a:lnTo>
                  <a:lnTo>
                    <a:pt x="1335612" y="1817367"/>
                  </a:lnTo>
                  <a:lnTo>
                    <a:pt x="1382091" y="1825069"/>
                  </a:lnTo>
                  <a:lnTo>
                    <a:pt x="1428664" y="1831793"/>
                  </a:lnTo>
                  <a:lnTo>
                    <a:pt x="1475314" y="1837541"/>
                  </a:lnTo>
                  <a:lnTo>
                    <a:pt x="1522020" y="1842317"/>
                  </a:lnTo>
                  <a:lnTo>
                    <a:pt x="1568766" y="1846126"/>
                  </a:lnTo>
                  <a:lnTo>
                    <a:pt x="1615531" y="1848971"/>
                  </a:lnTo>
                  <a:lnTo>
                    <a:pt x="1662298" y="1850855"/>
                  </a:lnTo>
                  <a:lnTo>
                    <a:pt x="1709047" y="1851782"/>
                  </a:lnTo>
                  <a:lnTo>
                    <a:pt x="1755761" y="1851755"/>
                  </a:lnTo>
                  <a:lnTo>
                    <a:pt x="1802420" y="1850779"/>
                  </a:lnTo>
                  <a:lnTo>
                    <a:pt x="1849006" y="1848858"/>
                  </a:lnTo>
                  <a:lnTo>
                    <a:pt x="1895500" y="1845993"/>
                  </a:lnTo>
                  <a:lnTo>
                    <a:pt x="1941883" y="1842190"/>
                  </a:lnTo>
                  <a:lnTo>
                    <a:pt x="1988138" y="1837453"/>
                  </a:lnTo>
                  <a:lnTo>
                    <a:pt x="2034245" y="1831783"/>
                  </a:lnTo>
                  <a:lnTo>
                    <a:pt x="2080185" y="1825186"/>
                  </a:lnTo>
                  <a:lnTo>
                    <a:pt x="2125941" y="1817665"/>
                  </a:lnTo>
                  <a:lnTo>
                    <a:pt x="2171493" y="1809224"/>
                  </a:lnTo>
                  <a:lnTo>
                    <a:pt x="2216823" y="1799866"/>
                  </a:lnTo>
                  <a:lnTo>
                    <a:pt x="2261912" y="1789595"/>
                  </a:lnTo>
                  <a:lnTo>
                    <a:pt x="2306741" y="1778414"/>
                  </a:lnTo>
                  <a:lnTo>
                    <a:pt x="2351293" y="1766327"/>
                  </a:lnTo>
                  <a:lnTo>
                    <a:pt x="2395547" y="1753338"/>
                  </a:lnTo>
                  <a:lnTo>
                    <a:pt x="2439487" y="1739451"/>
                  </a:lnTo>
                  <a:lnTo>
                    <a:pt x="2483092" y="1724669"/>
                  </a:lnTo>
                  <a:lnTo>
                    <a:pt x="2526344" y="1708996"/>
                  </a:lnTo>
                  <a:lnTo>
                    <a:pt x="2569226" y="1692435"/>
                  </a:lnTo>
                  <a:lnTo>
                    <a:pt x="2611717" y="1674990"/>
                  </a:lnTo>
                  <a:lnTo>
                    <a:pt x="2653800" y="1656665"/>
                  </a:lnTo>
                  <a:lnTo>
                    <a:pt x="2695455" y="1637463"/>
                  </a:lnTo>
                  <a:lnTo>
                    <a:pt x="2736665" y="1617389"/>
                  </a:lnTo>
                  <a:lnTo>
                    <a:pt x="2777410" y="1596445"/>
                  </a:lnTo>
                  <a:lnTo>
                    <a:pt x="2817672" y="1574635"/>
                  </a:lnTo>
                  <a:lnTo>
                    <a:pt x="2857433" y="1551964"/>
                  </a:lnTo>
                  <a:lnTo>
                    <a:pt x="2896673" y="1528434"/>
                  </a:lnTo>
                  <a:lnTo>
                    <a:pt x="2935374" y="1504049"/>
                  </a:lnTo>
                  <a:lnTo>
                    <a:pt x="2973518" y="1478813"/>
                  </a:lnTo>
                  <a:lnTo>
                    <a:pt x="3011085" y="1452730"/>
                  </a:lnTo>
                  <a:lnTo>
                    <a:pt x="3048057" y="1425803"/>
                  </a:lnTo>
                  <a:lnTo>
                    <a:pt x="3084416" y="1398036"/>
                  </a:lnTo>
                  <a:lnTo>
                    <a:pt x="3120143" y="1369433"/>
                  </a:lnTo>
                  <a:lnTo>
                    <a:pt x="3155218" y="1339996"/>
                  </a:lnTo>
                  <a:lnTo>
                    <a:pt x="3189625" y="1309731"/>
                  </a:lnTo>
                  <a:lnTo>
                    <a:pt x="3223343" y="1278640"/>
                  </a:lnTo>
                  <a:lnTo>
                    <a:pt x="3256355" y="1246727"/>
                  </a:lnTo>
                  <a:lnTo>
                    <a:pt x="3288641" y="1213996"/>
                  </a:lnTo>
                  <a:lnTo>
                    <a:pt x="3320183" y="1180451"/>
                  </a:lnTo>
                  <a:lnTo>
                    <a:pt x="3350963" y="1146094"/>
                  </a:lnTo>
                  <a:lnTo>
                    <a:pt x="3380962" y="1110931"/>
                  </a:lnTo>
                  <a:lnTo>
                    <a:pt x="3410160" y="1074963"/>
                  </a:lnTo>
                  <a:lnTo>
                    <a:pt x="3438540" y="1038196"/>
                  </a:lnTo>
                  <a:lnTo>
                    <a:pt x="3466083" y="1000632"/>
                  </a:lnTo>
                  <a:lnTo>
                    <a:pt x="1733042" y="0"/>
                  </a:lnTo>
                  <a:close/>
                </a:path>
              </a:pathLst>
            </a:custGeom>
            <a:solidFill>
              <a:srgbClr val="A2C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7294" y="3790950"/>
              <a:ext cx="3466465" cy="1852295"/>
            </a:xfrm>
            <a:custGeom>
              <a:avLst/>
              <a:gdLst/>
              <a:ahLst/>
              <a:cxnLst/>
              <a:rect l="l" t="t" r="r" b="b"/>
              <a:pathLst>
                <a:path w="3466465" h="1852295">
                  <a:moveTo>
                    <a:pt x="3466083" y="1000632"/>
                  </a:moveTo>
                  <a:lnTo>
                    <a:pt x="3438540" y="1038196"/>
                  </a:lnTo>
                  <a:lnTo>
                    <a:pt x="3410160" y="1074963"/>
                  </a:lnTo>
                  <a:lnTo>
                    <a:pt x="3380962" y="1110931"/>
                  </a:lnTo>
                  <a:lnTo>
                    <a:pt x="3350963" y="1146094"/>
                  </a:lnTo>
                  <a:lnTo>
                    <a:pt x="3320183" y="1180451"/>
                  </a:lnTo>
                  <a:lnTo>
                    <a:pt x="3288641" y="1213996"/>
                  </a:lnTo>
                  <a:lnTo>
                    <a:pt x="3256355" y="1246727"/>
                  </a:lnTo>
                  <a:lnTo>
                    <a:pt x="3223343" y="1278640"/>
                  </a:lnTo>
                  <a:lnTo>
                    <a:pt x="3189625" y="1309731"/>
                  </a:lnTo>
                  <a:lnTo>
                    <a:pt x="3155218" y="1339996"/>
                  </a:lnTo>
                  <a:lnTo>
                    <a:pt x="3120143" y="1369433"/>
                  </a:lnTo>
                  <a:lnTo>
                    <a:pt x="3084416" y="1398036"/>
                  </a:lnTo>
                  <a:lnTo>
                    <a:pt x="3048057" y="1425803"/>
                  </a:lnTo>
                  <a:lnTo>
                    <a:pt x="3011085" y="1452730"/>
                  </a:lnTo>
                  <a:lnTo>
                    <a:pt x="2973518" y="1478813"/>
                  </a:lnTo>
                  <a:lnTo>
                    <a:pt x="2935374" y="1504049"/>
                  </a:lnTo>
                  <a:lnTo>
                    <a:pt x="2896673" y="1528434"/>
                  </a:lnTo>
                  <a:lnTo>
                    <a:pt x="2857433" y="1551964"/>
                  </a:lnTo>
                  <a:lnTo>
                    <a:pt x="2817672" y="1574635"/>
                  </a:lnTo>
                  <a:lnTo>
                    <a:pt x="2777410" y="1596445"/>
                  </a:lnTo>
                  <a:lnTo>
                    <a:pt x="2736665" y="1617389"/>
                  </a:lnTo>
                  <a:lnTo>
                    <a:pt x="2695455" y="1637463"/>
                  </a:lnTo>
                  <a:lnTo>
                    <a:pt x="2653800" y="1656665"/>
                  </a:lnTo>
                  <a:lnTo>
                    <a:pt x="2611717" y="1674990"/>
                  </a:lnTo>
                  <a:lnTo>
                    <a:pt x="2569226" y="1692435"/>
                  </a:lnTo>
                  <a:lnTo>
                    <a:pt x="2526344" y="1708996"/>
                  </a:lnTo>
                  <a:lnTo>
                    <a:pt x="2483092" y="1724669"/>
                  </a:lnTo>
                  <a:lnTo>
                    <a:pt x="2439487" y="1739451"/>
                  </a:lnTo>
                  <a:lnTo>
                    <a:pt x="2395547" y="1753338"/>
                  </a:lnTo>
                  <a:lnTo>
                    <a:pt x="2351293" y="1766327"/>
                  </a:lnTo>
                  <a:lnTo>
                    <a:pt x="2306741" y="1778414"/>
                  </a:lnTo>
                  <a:lnTo>
                    <a:pt x="2261912" y="1789595"/>
                  </a:lnTo>
                  <a:lnTo>
                    <a:pt x="2216823" y="1799866"/>
                  </a:lnTo>
                  <a:lnTo>
                    <a:pt x="2171493" y="1809224"/>
                  </a:lnTo>
                  <a:lnTo>
                    <a:pt x="2125941" y="1817665"/>
                  </a:lnTo>
                  <a:lnTo>
                    <a:pt x="2080185" y="1825186"/>
                  </a:lnTo>
                  <a:lnTo>
                    <a:pt x="2034245" y="1831783"/>
                  </a:lnTo>
                  <a:lnTo>
                    <a:pt x="1988138" y="1837453"/>
                  </a:lnTo>
                  <a:lnTo>
                    <a:pt x="1941883" y="1842190"/>
                  </a:lnTo>
                  <a:lnTo>
                    <a:pt x="1895500" y="1845993"/>
                  </a:lnTo>
                  <a:lnTo>
                    <a:pt x="1849006" y="1848858"/>
                  </a:lnTo>
                  <a:lnTo>
                    <a:pt x="1802420" y="1850779"/>
                  </a:lnTo>
                  <a:lnTo>
                    <a:pt x="1755761" y="1851755"/>
                  </a:lnTo>
                  <a:lnTo>
                    <a:pt x="1709047" y="1851782"/>
                  </a:lnTo>
                  <a:lnTo>
                    <a:pt x="1662298" y="1850855"/>
                  </a:lnTo>
                  <a:lnTo>
                    <a:pt x="1615531" y="1848971"/>
                  </a:lnTo>
                  <a:lnTo>
                    <a:pt x="1568766" y="1846126"/>
                  </a:lnTo>
                  <a:lnTo>
                    <a:pt x="1522020" y="1842317"/>
                  </a:lnTo>
                  <a:lnTo>
                    <a:pt x="1475314" y="1837541"/>
                  </a:lnTo>
                  <a:lnTo>
                    <a:pt x="1428664" y="1831793"/>
                  </a:lnTo>
                  <a:lnTo>
                    <a:pt x="1382091" y="1825069"/>
                  </a:lnTo>
                  <a:lnTo>
                    <a:pt x="1335612" y="1817367"/>
                  </a:lnTo>
                  <a:lnTo>
                    <a:pt x="1289246" y="1808683"/>
                  </a:lnTo>
                  <a:lnTo>
                    <a:pt x="1243012" y="1799012"/>
                  </a:lnTo>
                  <a:lnTo>
                    <a:pt x="1196929" y="1788352"/>
                  </a:lnTo>
                  <a:lnTo>
                    <a:pt x="1151015" y="1776698"/>
                  </a:lnTo>
                  <a:lnTo>
                    <a:pt x="1105288" y="1764047"/>
                  </a:lnTo>
                  <a:lnTo>
                    <a:pt x="1059768" y="1750395"/>
                  </a:lnTo>
                  <a:lnTo>
                    <a:pt x="1014472" y="1735739"/>
                  </a:lnTo>
                  <a:lnTo>
                    <a:pt x="969421" y="1720075"/>
                  </a:lnTo>
                  <a:lnTo>
                    <a:pt x="924631" y="1703399"/>
                  </a:lnTo>
                  <a:lnTo>
                    <a:pt x="880123" y="1685708"/>
                  </a:lnTo>
                  <a:lnTo>
                    <a:pt x="835914" y="1666998"/>
                  </a:lnTo>
                  <a:lnTo>
                    <a:pt x="792023" y="1647265"/>
                  </a:lnTo>
                  <a:lnTo>
                    <a:pt x="748469" y="1626507"/>
                  </a:lnTo>
                  <a:lnTo>
                    <a:pt x="705270" y="1604718"/>
                  </a:lnTo>
                  <a:lnTo>
                    <a:pt x="662445" y="1581895"/>
                  </a:lnTo>
                  <a:lnTo>
                    <a:pt x="620013" y="1558036"/>
                  </a:lnTo>
                  <a:lnTo>
                    <a:pt x="576499" y="1532208"/>
                  </a:lnTo>
                  <a:lnTo>
                    <a:pt x="533778" y="1505431"/>
                  </a:lnTo>
                  <a:lnTo>
                    <a:pt x="491867" y="1477721"/>
                  </a:lnTo>
                  <a:lnTo>
                    <a:pt x="450783" y="1449093"/>
                  </a:lnTo>
                  <a:lnTo>
                    <a:pt x="410545" y="1419564"/>
                  </a:lnTo>
                  <a:lnTo>
                    <a:pt x="371170" y="1389148"/>
                  </a:lnTo>
                  <a:lnTo>
                    <a:pt x="332675" y="1357863"/>
                  </a:lnTo>
                  <a:lnTo>
                    <a:pt x="295078" y="1325723"/>
                  </a:lnTo>
                  <a:lnTo>
                    <a:pt x="258396" y="1292745"/>
                  </a:lnTo>
                  <a:lnTo>
                    <a:pt x="222647" y="1258944"/>
                  </a:lnTo>
                  <a:lnTo>
                    <a:pt x="187849" y="1224336"/>
                  </a:lnTo>
                  <a:lnTo>
                    <a:pt x="154018" y="1188937"/>
                  </a:lnTo>
                  <a:lnTo>
                    <a:pt x="121174" y="1152764"/>
                  </a:lnTo>
                  <a:lnTo>
                    <a:pt x="89332" y="1115830"/>
                  </a:lnTo>
                  <a:lnTo>
                    <a:pt x="58510" y="1078153"/>
                  </a:lnTo>
                  <a:lnTo>
                    <a:pt x="28727" y="1039749"/>
                  </a:lnTo>
                  <a:lnTo>
                    <a:pt x="0" y="1000632"/>
                  </a:lnTo>
                  <a:lnTo>
                    <a:pt x="1733042" y="0"/>
                  </a:lnTo>
                  <a:lnTo>
                    <a:pt x="3466083" y="10006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81472" y="4205383"/>
            <a:ext cx="1448753" cy="496770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indent="1429" algn="ctr">
              <a:lnSpc>
                <a:spcPts val="1245"/>
              </a:lnSpc>
              <a:spcBef>
                <a:spcPts val="274"/>
              </a:spcBef>
            </a:pP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Уточнение</a:t>
            </a:r>
            <a:r>
              <a:rPr sz="1200" spc="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совершенствование </a:t>
            </a:r>
            <a:r>
              <a:rPr sz="1200" spc="-32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идей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2129" y="2243708"/>
            <a:ext cx="1546860" cy="2135505"/>
            <a:chOff x="1376172" y="1848611"/>
            <a:chExt cx="2062480" cy="28473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6172" y="1848611"/>
              <a:ext cx="2061972" cy="28468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655" y="2755379"/>
              <a:ext cx="1578864" cy="9067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37672" y="1890521"/>
              <a:ext cx="1943100" cy="2727960"/>
            </a:xfrm>
            <a:custGeom>
              <a:avLst/>
              <a:gdLst/>
              <a:ahLst/>
              <a:cxnLst/>
              <a:rect l="l" t="t" r="r" b="b"/>
              <a:pathLst>
                <a:path w="1943100" h="2727960">
                  <a:moveTo>
                    <a:pt x="1942559" y="0"/>
                  </a:moveTo>
                  <a:lnTo>
                    <a:pt x="1892630" y="587"/>
                  </a:lnTo>
                  <a:lnTo>
                    <a:pt x="1842816" y="2347"/>
                  </a:lnTo>
                  <a:lnTo>
                    <a:pt x="1793142" y="5271"/>
                  </a:lnTo>
                  <a:lnTo>
                    <a:pt x="1743630" y="9355"/>
                  </a:lnTo>
                  <a:lnTo>
                    <a:pt x="1694305" y="14592"/>
                  </a:lnTo>
                  <a:lnTo>
                    <a:pt x="1645190" y="20975"/>
                  </a:lnTo>
                  <a:lnTo>
                    <a:pt x="1596307" y="28500"/>
                  </a:lnTo>
                  <a:lnTo>
                    <a:pt x="1547680" y="37159"/>
                  </a:lnTo>
                  <a:lnTo>
                    <a:pt x="1499334" y="46946"/>
                  </a:lnTo>
                  <a:lnTo>
                    <a:pt x="1451289" y="57856"/>
                  </a:lnTo>
                  <a:lnTo>
                    <a:pt x="1403571" y="69881"/>
                  </a:lnTo>
                  <a:lnTo>
                    <a:pt x="1356203" y="83017"/>
                  </a:lnTo>
                  <a:lnTo>
                    <a:pt x="1309207" y="97256"/>
                  </a:lnTo>
                  <a:lnTo>
                    <a:pt x="1262608" y="112593"/>
                  </a:lnTo>
                  <a:lnTo>
                    <a:pt x="1216428" y="129022"/>
                  </a:lnTo>
                  <a:lnTo>
                    <a:pt x="1170691" y="146536"/>
                  </a:lnTo>
                  <a:lnTo>
                    <a:pt x="1125420" y="165129"/>
                  </a:lnTo>
                  <a:lnTo>
                    <a:pt x="1080639" y="184795"/>
                  </a:lnTo>
                  <a:lnTo>
                    <a:pt x="1036370" y="205527"/>
                  </a:lnTo>
                  <a:lnTo>
                    <a:pt x="992638" y="227321"/>
                  </a:lnTo>
                  <a:lnTo>
                    <a:pt x="949465" y="250169"/>
                  </a:lnTo>
                  <a:lnTo>
                    <a:pt x="906874" y="274065"/>
                  </a:lnTo>
                  <a:lnTo>
                    <a:pt x="864139" y="299443"/>
                  </a:lnTo>
                  <a:lnTo>
                    <a:pt x="822370" y="325669"/>
                  </a:lnTo>
                  <a:lnTo>
                    <a:pt x="781572" y="352724"/>
                  </a:lnTo>
                  <a:lnTo>
                    <a:pt x="741749" y="380587"/>
                  </a:lnTo>
                  <a:lnTo>
                    <a:pt x="702908" y="409238"/>
                  </a:lnTo>
                  <a:lnTo>
                    <a:pt x="665052" y="438657"/>
                  </a:lnTo>
                  <a:lnTo>
                    <a:pt x="628187" y="468824"/>
                  </a:lnTo>
                  <a:lnTo>
                    <a:pt x="592318" y="499719"/>
                  </a:lnTo>
                  <a:lnTo>
                    <a:pt x="557449" y="531320"/>
                  </a:lnTo>
                  <a:lnTo>
                    <a:pt x="523587" y="563609"/>
                  </a:lnTo>
                  <a:lnTo>
                    <a:pt x="490735" y="596564"/>
                  </a:lnTo>
                  <a:lnTo>
                    <a:pt x="458899" y="630166"/>
                  </a:lnTo>
                  <a:lnTo>
                    <a:pt x="428084" y="664395"/>
                  </a:lnTo>
                  <a:lnTo>
                    <a:pt x="398294" y="699230"/>
                  </a:lnTo>
                  <a:lnTo>
                    <a:pt x="369536" y="734651"/>
                  </a:lnTo>
                  <a:lnTo>
                    <a:pt x="341813" y="770637"/>
                  </a:lnTo>
                  <a:lnTo>
                    <a:pt x="315131" y="807170"/>
                  </a:lnTo>
                  <a:lnTo>
                    <a:pt x="289495" y="844227"/>
                  </a:lnTo>
                  <a:lnTo>
                    <a:pt x="264910" y="881790"/>
                  </a:lnTo>
                  <a:lnTo>
                    <a:pt x="241380" y="919838"/>
                  </a:lnTo>
                  <a:lnTo>
                    <a:pt x="218912" y="958351"/>
                  </a:lnTo>
                  <a:lnTo>
                    <a:pt x="197509" y="997308"/>
                  </a:lnTo>
                  <a:lnTo>
                    <a:pt x="177177" y="1036690"/>
                  </a:lnTo>
                  <a:lnTo>
                    <a:pt x="157920" y="1076476"/>
                  </a:lnTo>
                  <a:lnTo>
                    <a:pt x="139745" y="1116645"/>
                  </a:lnTo>
                  <a:lnTo>
                    <a:pt x="122655" y="1157179"/>
                  </a:lnTo>
                  <a:lnTo>
                    <a:pt x="106656" y="1198056"/>
                  </a:lnTo>
                  <a:lnTo>
                    <a:pt x="91753" y="1239256"/>
                  </a:lnTo>
                  <a:lnTo>
                    <a:pt x="77950" y="1280760"/>
                  </a:lnTo>
                  <a:lnTo>
                    <a:pt x="65253" y="1322546"/>
                  </a:lnTo>
                  <a:lnTo>
                    <a:pt x="53667" y="1364596"/>
                  </a:lnTo>
                  <a:lnTo>
                    <a:pt x="43197" y="1406887"/>
                  </a:lnTo>
                  <a:lnTo>
                    <a:pt x="33848" y="1449401"/>
                  </a:lnTo>
                  <a:lnTo>
                    <a:pt x="25624" y="1492117"/>
                  </a:lnTo>
                  <a:lnTo>
                    <a:pt x="18531" y="1535015"/>
                  </a:lnTo>
                  <a:lnTo>
                    <a:pt x="12574" y="1578075"/>
                  </a:lnTo>
                  <a:lnTo>
                    <a:pt x="7758" y="1621276"/>
                  </a:lnTo>
                  <a:lnTo>
                    <a:pt x="4087" y="1664598"/>
                  </a:lnTo>
                  <a:lnTo>
                    <a:pt x="1567" y="1708022"/>
                  </a:lnTo>
                  <a:lnTo>
                    <a:pt x="203" y="1751526"/>
                  </a:lnTo>
                  <a:lnTo>
                    <a:pt x="0" y="1795091"/>
                  </a:lnTo>
                  <a:lnTo>
                    <a:pt x="962" y="1838696"/>
                  </a:lnTo>
                  <a:lnTo>
                    <a:pt x="3095" y="1882322"/>
                  </a:lnTo>
                  <a:lnTo>
                    <a:pt x="6404" y="1925947"/>
                  </a:lnTo>
                  <a:lnTo>
                    <a:pt x="10893" y="1969553"/>
                  </a:lnTo>
                  <a:lnTo>
                    <a:pt x="16568" y="2013117"/>
                  </a:lnTo>
                  <a:lnTo>
                    <a:pt x="23434" y="2056622"/>
                  </a:lnTo>
                  <a:lnTo>
                    <a:pt x="31496" y="2100045"/>
                  </a:lnTo>
                  <a:lnTo>
                    <a:pt x="40758" y="2143368"/>
                  </a:lnTo>
                  <a:lnTo>
                    <a:pt x="51227" y="2186569"/>
                  </a:lnTo>
                  <a:lnTo>
                    <a:pt x="62905" y="2229629"/>
                  </a:lnTo>
                  <a:lnTo>
                    <a:pt x="75800" y="2272527"/>
                  </a:lnTo>
                  <a:lnTo>
                    <a:pt x="89915" y="2315244"/>
                  </a:lnTo>
                  <a:lnTo>
                    <a:pt x="105256" y="2357758"/>
                  </a:lnTo>
                  <a:lnTo>
                    <a:pt x="121828" y="2400050"/>
                  </a:lnTo>
                  <a:lnTo>
                    <a:pt x="139635" y="2442099"/>
                  </a:lnTo>
                  <a:lnTo>
                    <a:pt x="158683" y="2483886"/>
                  </a:lnTo>
                  <a:lnTo>
                    <a:pt x="178977" y="2525390"/>
                  </a:lnTo>
                  <a:lnTo>
                    <a:pt x="200522" y="2566591"/>
                  </a:lnTo>
                  <a:lnTo>
                    <a:pt x="223322" y="2607469"/>
                  </a:lnTo>
                  <a:lnTo>
                    <a:pt x="247383" y="2648003"/>
                  </a:lnTo>
                  <a:lnTo>
                    <a:pt x="272709" y="2688173"/>
                  </a:lnTo>
                  <a:lnTo>
                    <a:pt x="299306" y="2727960"/>
                  </a:lnTo>
                  <a:lnTo>
                    <a:pt x="1942559" y="1779270"/>
                  </a:lnTo>
                  <a:lnTo>
                    <a:pt x="1942559" y="0"/>
                  </a:lnTo>
                  <a:close/>
                </a:path>
              </a:pathLst>
            </a:custGeom>
            <a:solidFill>
              <a:srgbClr val="A2C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7672" y="1890521"/>
              <a:ext cx="1943100" cy="2727960"/>
            </a:xfrm>
            <a:custGeom>
              <a:avLst/>
              <a:gdLst/>
              <a:ahLst/>
              <a:cxnLst/>
              <a:rect l="l" t="t" r="r" b="b"/>
              <a:pathLst>
                <a:path w="1943100" h="2727960">
                  <a:moveTo>
                    <a:pt x="299306" y="2727960"/>
                  </a:moveTo>
                  <a:lnTo>
                    <a:pt x="272709" y="2688173"/>
                  </a:lnTo>
                  <a:lnTo>
                    <a:pt x="247383" y="2648003"/>
                  </a:lnTo>
                  <a:lnTo>
                    <a:pt x="223322" y="2607469"/>
                  </a:lnTo>
                  <a:lnTo>
                    <a:pt x="200522" y="2566591"/>
                  </a:lnTo>
                  <a:lnTo>
                    <a:pt x="178977" y="2525390"/>
                  </a:lnTo>
                  <a:lnTo>
                    <a:pt x="158683" y="2483886"/>
                  </a:lnTo>
                  <a:lnTo>
                    <a:pt x="139635" y="2442099"/>
                  </a:lnTo>
                  <a:lnTo>
                    <a:pt x="121828" y="2400050"/>
                  </a:lnTo>
                  <a:lnTo>
                    <a:pt x="105256" y="2357758"/>
                  </a:lnTo>
                  <a:lnTo>
                    <a:pt x="89915" y="2315244"/>
                  </a:lnTo>
                  <a:lnTo>
                    <a:pt x="75800" y="2272527"/>
                  </a:lnTo>
                  <a:lnTo>
                    <a:pt x="62905" y="2229629"/>
                  </a:lnTo>
                  <a:lnTo>
                    <a:pt x="51227" y="2186569"/>
                  </a:lnTo>
                  <a:lnTo>
                    <a:pt x="40758" y="2143368"/>
                  </a:lnTo>
                  <a:lnTo>
                    <a:pt x="31496" y="2100045"/>
                  </a:lnTo>
                  <a:lnTo>
                    <a:pt x="23434" y="2056622"/>
                  </a:lnTo>
                  <a:lnTo>
                    <a:pt x="16568" y="2013117"/>
                  </a:lnTo>
                  <a:lnTo>
                    <a:pt x="10893" y="1969553"/>
                  </a:lnTo>
                  <a:lnTo>
                    <a:pt x="6404" y="1925947"/>
                  </a:lnTo>
                  <a:lnTo>
                    <a:pt x="3095" y="1882322"/>
                  </a:lnTo>
                  <a:lnTo>
                    <a:pt x="962" y="1838696"/>
                  </a:lnTo>
                  <a:lnTo>
                    <a:pt x="0" y="1795091"/>
                  </a:lnTo>
                  <a:lnTo>
                    <a:pt x="203" y="1751526"/>
                  </a:lnTo>
                  <a:lnTo>
                    <a:pt x="1567" y="1708022"/>
                  </a:lnTo>
                  <a:lnTo>
                    <a:pt x="4087" y="1664598"/>
                  </a:lnTo>
                  <a:lnTo>
                    <a:pt x="7758" y="1621276"/>
                  </a:lnTo>
                  <a:lnTo>
                    <a:pt x="12574" y="1578075"/>
                  </a:lnTo>
                  <a:lnTo>
                    <a:pt x="18531" y="1535015"/>
                  </a:lnTo>
                  <a:lnTo>
                    <a:pt x="25624" y="1492117"/>
                  </a:lnTo>
                  <a:lnTo>
                    <a:pt x="33848" y="1449401"/>
                  </a:lnTo>
                  <a:lnTo>
                    <a:pt x="43197" y="1406887"/>
                  </a:lnTo>
                  <a:lnTo>
                    <a:pt x="53667" y="1364596"/>
                  </a:lnTo>
                  <a:lnTo>
                    <a:pt x="65253" y="1322546"/>
                  </a:lnTo>
                  <a:lnTo>
                    <a:pt x="77950" y="1280760"/>
                  </a:lnTo>
                  <a:lnTo>
                    <a:pt x="91753" y="1239256"/>
                  </a:lnTo>
                  <a:lnTo>
                    <a:pt x="106656" y="1198056"/>
                  </a:lnTo>
                  <a:lnTo>
                    <a:pt x="122655" y="1157179"/>
                  </a:lnTo>
                  <a:lnTo>
                    <a:pt x="139745" y="1116645"/>
                  </a:lnTo>
                  <a:lnTo>
                    <a:pt x="157920" y="1076476"/>
                  </a:lnTo>
                  <a:lnTo>
                    <a:pt x="177177" y="1036690"/>
                  </a:lnTo>
                  <a:lnTo>
                    <a:pt x="197509" y="997308"/>
                  </a:lnTo>
                  <a:lnTo>
                    <a:pt x="218912" y="958351"/>
                  </a:lnTo>
                  <a:lnTo>
                    <a:pt x="241380" y="919838"/>
                  </a:lnTo>
                  <a:lnTo>
                    <a:pt x="264910" y="881790"/>
                  </a:lnTo>
                  <a:lnTo>
                    <a:pt x="289495" y="844227"/>
                  </a:lnTo>
                  <a:lnTo>
                    <a:pt x="315131" y="807170"/>
                  </a:lnTo>
                  <a:lnTo>
                    <a:pt x="341813" y="770637"/>
                  </a:lnTo>
                  <a:lnTo>
                    <a:pt x="369536" y="734651"/>
                  </a:lnTo>
                  <a:lnTo>
                    <a:pt x="398294" y="699230"/>
                  </a:lnTo>
                  <a:lnTo>
                    <a:pt x="428084" y="664395"/>
                  </a:lnTo>
                  <a:lnTo>
                    <a:pt x="458899" y="630166"/>
                  </a:lnTo>
                  <a:lnTo>
                    <a:pt x="490735" y="596564"/>
                  </a:lnTo>
                  <a:lnTo>
                    <a:pt x="523587" y="563609"/>
                  </a:lnTo>
                  <a:lnTo>
                    <a:pt x="557449" y="531320"/>
                  </a:lnTo>
                  <a:lnTo>
                    <a:pt x="592318" y="499719"/>
                  </a:lnTo>
                  <a:lnTo>
                    <a:pt x="628187" y="468824"/>
                  </a:lnTo>
                  <a:lnTo>
                    <a:pt x="665052" y="438657"/>
                  </a:lnTo>
                  <a:lnTo>
                    <a:pt x="702908" y="409238"/>
                  </a:lnTo>
                  <a:lnTo>
                    <a:pt x="741749" y="380587"/>
                  </a:lnTo>
                  <a:lnTo>
                    <a:pt x="781572" y="352724"/>
                  </a:lnTo>
                  <a:lnTo>
                    <a:pt x="822370" y="325669"/>
                  </a:lnTo>
                  <a:lnTo>
                    <a:pt x="864139" y="299443"/>
                  </a:lnTo>
                  <a:lnTo>
                    <a:pt x="906874" y="274065"/>
                  </a:lnTo>
                  <a:lnTo>
                    <a:pt x="949465" y="250169"/>
                  </a:lnTo>
                  <a:lnTo>
                    <a:pt x="992638" y="227321"/>
                  </a:lnTo>
                  <a:lnTo>
                    <a:pt x="1036370" y="205527"/>
                  </a:lnTo>
                  <a:lnTo>
                    <a:pt x="1080639" y="184795"/>
                  </a:lnTo>
                  <a:lnTo>
                    <a:pt x="1125420" y="165129"/>
                  </a:lnTo>
                  <a:lnTo>
                    <a:pt x="1170691" y="146536"/>
                  </a:lnTo>
                  <a:lnTo>
                    <a:pt x="1216428" y="129022"/>
                  </a:lnTo>
                  <a:lnTo>
                    <a:pt x="1262608" y="112593"/>
                  </a:lnTo>
                  <a:lnTo>
                    <a:pt x="1309207" y="97256"/>
                  </a:lnTo>
                  <a:lnTo>
                    <a:pt x="1356203" y="83017"/>
                  </a:lnTo>
                  <a:lnTo>
                    <a:pt x="1403571" y="69881"/>
                  </a:lnTo>
                  <a:lnTo>
                    <a:pt x="1451289" y="57856"/>
                  </a:lnTo>
                  <a:lnTo>
                    <a:pt x="1499334" y="46946"/>
                  </a:lnTo>
                  <a:lnTo>
                    <a:pt x="1547680" y="37159"/>
                  </a:lnTo>
                  <a:lnTo>
                    <a:pt x="1596307" y="28500"/>
                  </a:lnTo>
                  <a:lnTo>
                    <a:pt x="1645190" y="20975"/>
                  </a:lnTo>
                  <a:lnTo>
                    <a:pt x="1694305" y="14592"/>
                  </a:lnTo>
                  <a:lnTo>
                    <a:pt x="1743630" y="9355"/>
                  </a:lnTo>
                  <a:lnTo>
                    <a:pt x="1793142" y="5271"/>
                  </a:lnTo>
                  <a:lnTo>
                    <a:pt x="1842816" y="2347"/>
                  </a:lnTo>
                  <a:lnTo>
                    <a:pt x="1892630" y="587"/>
                  </a:lnTo>
                  <a:lnTo>
                    <a:pt x="1942559" y="0"/>
                  </a:lnTo>
                  <a:lnTo>
                    <a:pt x="1942559" y="1779270"/>
                  </a:lnTo>
                  <a:lnTo>
                    <a:pt x="299306" y="27279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4279" y="2965227"/>
            <a:ext cx="923925" cy="496770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algn="ctr">
              <a:lnSpc>
                <a:spcPts val="1245"/>
              </a:lnSpc>
              <a:spcBef>
                <a:spcPts val="274"/>
              </a:spcBef>
            </a:pP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вижен</a:t>
            </a:r>
            <a:r>
              <a:rPr sz="1200" spc="-1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е 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разнообраз- </a:t>
            </a:r>
            <a:r>
              <a:rPr sz="1200" spc="-32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001F5F"/>
                </a:solidFill>
                <a:latin typeface="Arial"/>
                <a:cs typeface="Arial"/>
              </a:rPr>
              <a:t>ных </a:t>
            </a:r>
            <a:r>
              <a:rPr sz="1200" spc="-4" dirty="0">
                <a:solidFill>
                  <a:srgbClr val="001F5F"/>
                </a:solidFill>
                <a:latin typeface="Arial"/>
                <a:cs typeface="Arial"/>
              </a:rPr>
              <a:t>идей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33273" y="2155698"/>
            <a:ext cx="3094196" cy="2981325"/>
            <a:chOff x="1377696" y="1731264"/>
            <a:chExt cx="4125595" cy="39751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0836" y="1860804"/>
              <a:ext cx="1862327" cy="27051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83253" y="1883664"/>
              <a:ext cx="1781810" cy="2625090"/>
            </a:xfrm>
            <a:custGeom>
              <a:avLst/>
              <a:gdLst/>
              <a:ahLst/>
              <a:cxnLst/>
              <a:rect l="l" t="t" r="r" b="b"/>
              <a:pathLst>
                <a:path w="1781810" h="2625090">
                  <a:moveTo>
                    <a:pt x="0" y="0"/>
                  </a:moveTo>
                  <a:lnTo>
                    <a:pt x="0" y="194310"/>
                  </a:lnTo>
                  <a:lnTo>
                    <a:pt x="51707" y="195153"/>
                  </a:lnTo>
                  <a:lnTo>
                    <a:pt x="103289" y="197679"/>
                  </a:lnTo>
                  <a:lnTo>
                    <a:pt x="154704" y="201878"/>
                  </a:lnTo>
                  <a:lnTo>
                    <a:pt x="205911" y="207740"/>
                  </a:lnTo>
                  <a:lnTo>
                    <a:pt x="256870" y="215257"/>
                  </a:lnTo>
                  <a:lnTo>
                    <a:pt x="307541" y="224420"/>
                  </a:lnTo>
                  <a:lnTo>
                    <a:pt x="357882" y="235219"/>
                  </a:lnTo>
                  <a:lnTo>
                    <a:pt x="407854" y="247646"/>
                  </a:lnTo>
                  <a:lnTo>
                    <a:pt x="457416" y="261692"/>
                  </a:lnTo>
                  <a:lnTo>
                    <a:pt x="506527" y="277348"/>
                  </a:lnTo>
                  <a:lnTo>
                    <a:pt x="555146" y="294604"/>
                  </a:lnTo>
                  <a:lnTo>
                    <a:pt x="603233" y="313452"/>
                  </a:lnTo>
                  <a:lnTo>
                    <a:pt x="650748" y="333883"/>
                  </a:lnTo>
                  <a:lnTo>
                    <a:pt x="694712" y="354442"/>
                  </a:lnTo>
                  <a:lnTo>
                    <a:pt x="737756" y="376169"/>
                  </a:lnTo>
                  <a:lnTo>
                    <a:pt x="779868" y="399036"/>
                  </a:lnTo>
                  <a:lnTo>
                    <a:pt x="821038" y="423014"/>
                  </a:lnTo>
                  <a:lnTo>
                    <a:pt x="861256" y="448078"/>
                  </a:lnTo>
                  <a:lnTo>
                    <a:pt x="900510" y="474198"/>
                  </a:lnTo>
                  <a:lnTo>
                    <a:pt x="938792" y="501348"/>
                  </a:lnTo>
                  <a:lnTo>
                    <a:pt x="976090" y="529501"/>
                  </a:lnTo>
                  <a:lnTo>
                    <a:pt x="1012394" y="558628"/>
                  </a:lnTo>
                  <a:lnTo>
                    <a:pt x="1047693" y="588703"/>
                  </a:lnTo>
                  <a:lnTo>
                    <a:pt x="1081977" y="619698"/>
                  </a:lnTo>
                  <a:lnTo>
                    <a:pt x="1115236" y="651585"/>
                  </a:lnTo>
                  <a:lnTo>
                    <a:pt x="1147459" y="684338"/>
                  </a:lnTo>
                  <a:lnTo>
                    <a:pt x="1178636" y="717928"/>
                  </a:lnTo>
                  <a:lnTo>
                    <a:pt x="1208756" y="752328"/>
                  </a:lnTo>
                  <a:lnTo>
                    <a:pt x="1237809" y="787510"/>
                  </a:lnTo>
                  <a:lnTo>
                    <a:pt x="1265784" y="823448"/>
                  </a:lnTo>
                  <a:lnTo>
                    <a:pt x="1292671" y="860114"/>
                  </a:lnTo>
                  <a:lnTo>
                    <a:pt x="1318460" y="897480"/>
                  </a:lnTo>
                  <a:lnTo>
                    <a:pt x="1343141" y="935519"/>
                  </a:lnTo>
                  <a:lnTo>
                    <a:pt x="1366701" y="974203"/>
                  </a:lnTo>
                  <a:lnTo>
                    <a:pt x="1389133" y="1013506"/>
                  </a:lnTo>
                  <a:lnTo>
                    <a:pt x="1410424" y="1053399"/>
                  </a:lnTo>
                  <a:lnTo>
                    <a:pt x="1430564" y="1093855"/>
                  </a:lnTo>
                  <a:lnTo>
                    <a:pt x="1449544" y="1134846"/>
                  </a:lnTo>
                  <a:lnTo>
                    <a:pt x="1467352" y="1176346"/>
                  </a:lnTo>
                  <a:lnTo>
                    <a:pt x="1483979" y="1218326"/>
                  </a:lnTo>
                  <a:lnTo>
                    <a:pt x="1499413" y="1260760"/>
                  </a:lnTo>
                  <a:lnTo>
                    <a:pt x="1513644" y="1303620"/>
                  </a:lnTo>
                  <a:lnTo>
                    <a:pt x="1526662" y="1346877"/>
                  </a:lnTo>
                  <a:lnTo>
                    <a:pt x="1538457" y="1390506"/>
                  </a:lnTo>
                  <a:lnTo>
                    <a:pt x="1549018" y="1434478"/>
                  </a:lnTo>
                  <a:lnTo>
                    <a:pt x="1558334" y="1478766"/>
                  </a:lnTo>
                  <a:lnTo>
                    <a:pt x="1566396" y="1523343"/>
                  </a:lnTo>
                  <a:lnTo>
                    <a:pt x="1573192" y="1568181"/>
                  </a:lnTo>
                  <a:lnTo>
                    <a:pt x="1578713" y="1613252"/>
                  </a:lnTo>
                  <a:lnTo>
                    <a:pt x="1582947" y="1658530"/>
                  </a:lnTo>
                  <a:lnTo>
                    <a:pt x="1585885" y="1703986"/>
                  </a:lnTo>
                  <a:lnTo>
                    <a:pt x="1587516" y="1749594"/>
                  </a:lnTo>
                  <a:lnTo>
                    <a:pt x="1587830" y="1795325"/>
                  </a:lnTo>
                  <a:lnTo>
                    <a:pt x="1586816" y="1841153"/>
                  </a:lnTo>
                  <a:lnTo>
                    <a:pt x="1584463" y="1887050"/>
                  </a:lnTo>
                  <a:lnTo>
                    <a:pt x="1580762" y="1932988"/>
                  </a:lnTo>
                  <a:lnTo>
                    <a:pt x="1575702" y="1978940"/>
                  </a:lnTo>
                  <a:lnTo>
                    <a:pt x="1569272" y="2024879"/>
                  </a:lnTo>
                  <a:lnTo>
                    <a:pt x="1561462" y="2070777"/>
                  </a:lnTo>
                  <a:lnTo>
                    <a:pt x="1552262" y="2116606"/>
                  </a:lnTo>
                  <a:lnTo>
                    <a:pt x="1541661" y="2162340"/>
                  </a:lnTo>
                  <a:lnTo>
                    <a:pt x="1529649" y="2207950"/>
                  </a:lnTo>
                  <a:lnTo>
                    <a:pt x="1516215" y="2253410"/>
                  </a:lnTo>
                  <a:lnTo>
                    <a:pt x="1501349" y="2298691"/>
                  </a:lnTo>
                  <a:lnTo>
                    <a:pt x="1485040" y="2343767"/>
                  </a:lnTo>
                  <a:lnTo>
                    <a:pt x="1467278" y="2388610"/>
                  </a:lnTo>
                  <a:lnTo>
                    <a:pt x="1448054" y="2433193"/>
                  </a:lnTo>
                  <a:lnTo>
                    <a:pt x="1336167" y="2368550"/>
                  </a:lnTo>
                  <a:lnTo>
                    <a:pt x="1459103" y="2624582"/>
                  </a:lnTo>
                  <a:lnTo>
                    <a:pt x="1728978" y="2595372"/>
                  </a:lnTo>
                  <a:lnTo>
                    <a:pt x="1617091" y="2530729"/>
                  </a:lnTo>
                  <a:lnTo>
                    <a:pt x="1638107" y="2483518"/>
                  </a:lnTo>
                  <a:lnTo>
                    <a:pt x="1657718" y="2435788"/>
                  </a:lnTo>
                  <a:lnTo>
                    <a:pt x="1675918" y="2387567"/>
                  </a:lnTo>
                  <a:lnTo>
                    <a:pt x="1692699" y="2338888"/>
                  </a:lnTo>
                  <a:lnTo>
                    <a:pt x="1708055" y="2289781"/>
                  </a:lnTo>
                  <a:lnTo>
                    <a:pt x="1721980" y="2240278"/>
                  </a:lnTo>
                  <a:lnTo>
                    <a:pt x="1734467" y="2190411"/>
                  </a:lnTo>
                  <a:lnTo>
                    <a:pt x="1745510" y="2140209"/>
                  </a:lnTo>
                  <a:lnTo>
                    <a:pt x="1755101" y="2089704"/>
                  </a:lnTo>
                  <a:lnTo>
                    <a:pt x="1763235" y="2038928"/>
                  </a:lnTo>
                  <a:lnTo>
                    <a:pt x="1769904" y="1987911"/>
                  </a:lnTo>
                  <a:lnTo>
                    <a:pt x="1775103" y="1936685"/>
                  </a:lnTo>
                  <a:lnTo>
                    <a:pt x="1778824" y="1885281"/>
                  </a:lnTo>
                  <a:lnTo>
                    <a:pt x="1781062" y="1833730"/>
                  </a:lnTo>
                  <a:lnTo>
                    <a:pt x="1781810" y="1782064"/>
                  </a:lnTo>
                  <a:lnTo>
                    <a:pt x="1781163" y="1733805"/>
                  </a:lnTo>
                  <a:lnTo>
                    <a:pt x="1779246" y="1685863"/>
                  </a:lnTo>
                  <a:lnTo>
                    <a:pt x="1776075" y="1638254"/>
                  </a:lnTo>
                  <a:lnTo>
                    <a:pt x="1771667" y="1590995"/>
                  </a:lnTo>
                  <a:lnTo>
                    <a:pt x="1766037" y="1544101"/>
                  </a:lnTo>
                  <a:lnTo>
                    <a:pt x="1759202" y="1497588"/>
                  </a:lnTo>
                  <a:lnTo>
                    <a:pt x="1751177" y="1451474"/>
                  </a:lnTo>
                  <a:lnTo>
                    <a:pt x="1741979" y="1405773"/>
                  </a:lnTo>
                  <a:lnTo>
                    <a:pt x="1731625" y="1360503"/>
                  </a:lnTo>
                  <a:lnTo>
                    <a:pt x="1720129" y="1315679"/>
                  </a:lnTo>
                  <a:lnTo>
                    <a:pt x="1707509" y="1271317"/>
                  </a:lnTo>
                  <a:lnTo>
                    <a:pt x="1693781" y="1227434"/>
                  </a:lnTo>
                  <a:lnTo>
                    <a:pt x="1678961" y="1184045"/>
                  </a:lnTo>
                  <a:lnTo>
                    <a:pt x="1663064" y="1141168"/>
                  </a:lnTo>
                  <a:lnTo>
                    <a:pt x="1646108" y="1098817"/>
                  </a:lnTo>
                  <a:lnTo>
                    <a:pt x="1628107" y="1057010"/>
                  </a:lnTo>
                  <a:lnTo>
                    <a:pt x="1609080" y="1015763"/>
                  </a:lnTo>
                  <a:lnTo>
                    <a:pt x="1589040" y="975090"/>
                  </a:lnTo>
                  <a:lnTo>
                    <a:pt x="1568006" y="935010"/>
                  </a:lnTo>
                  <a:lnTo>
                    <a:pt x="1545992" y="895537"/>
                  </a:lnTo>
                  <a:lnTo>
                    <a:pt x="1523016" y="856689"/>
                  </a:lnTo>
                  <a:lnTo>
                    <a:pt x="1499093" y="818481"/>
                  </a:lnTo>
                  <a:lnTo>
                    <a:pt x="1474239" y="780929"/>
                  </a:lnTo>
                  <a:lnTo>
                    <a:pt x="1448471" y="744049"/>
                  </a:lnTo>
                  <a:lnTo>
                    <a:pt x="1421805" y="707859"/>
                  </a:lnTo>
                  <a:lnTo>
                    <a:pt x="1394257" y="672373"/>
                  </a:lnTo>
                  <a:lnTo>
                    <a:pt x="1365843" y="637608"/>
                  </a:lnTo>
                  <a:lnTo>
                    <a:pt x="1336579" y="603580"/>
                  </a:lnTo>
                  <a:lnTo>
                    <a:pt x="1306481" y="570306"/>
                  </a:lnTo>
                  <a:lnTo>
                    <a:pt x="1275567" y="537801"/>
                  </a:lnTo>
                  <a:lnTo>
                    <a:pt x="1243851" y="506082"/>
                  </a:lnTo>
                  <a:lnTo>
                    <a:pt x="1211350" y="475165"/>
                  </a:lnTo>
                  <a:lnTo>
                    <a:pt x="1178080" y="445065"/>
                  </a:lnTo>
                  <a:lnTo>
                    <a:pt x="1144057" y="415800"/>
                  </a:lnTo>
                  <a:lnTo>
                    <a:pt x="1109298" y="387385"/>
                  </a:lnTo>
                  <a:lnTo>
                    <a:pt x="1073818" y="359837"/>
                  </a:lnTo>
                  <a:lnTo>
                    <a:pt x="1037634" y="333171"/>
                  </a:lnTo>
                  <a:lnTo>
                    <a:pt x="1000763" y="307404"/>
                  </a:lnTo>
                  <a:lnTo>
                    <a:pt x="963219" y="282552"/>
                  </a:lnTo>
                  <a:lnTo>
                    <a:pt x="925020" y="258631"/>
                  </a:lnTo>
                  <a:lnTo>
                    <a:pt x="886181" y="235658"/>
                  </a:lnTo>
                  <a:lnTo>
                    <a:pt x="846719" y="213647"/>
                  </a:lnTo>
                  <a:lnTo>
                    <a:pt x="806649" y="192617"/>
                  </a:lnTo>
                  <a:lnTo>
                    <a:pt x="765989" y="172582"/>
                  </a:lnTo>
                  <a:lnTo>
                    <a:pt x="724753" y="153559"/>
                  </a:lnTo>
                  <a:lnTo>
                    <a:pt x="682959" y="135564"/>
                  </a:lnTo>
                  <a:lnTo>
                    <a:pt x="640623" y="118613"/>
                  </a:lnTo>
                  <a:lnTo>
                    <a:pt x="597760" y="102723"/>
                  </a:lnTo>
                  <a:lnTo>
                    <a:pt x="554387" y="87909"/>
                  </a:lnTo>
                  <a:lnTo>
                    <a:pt x="510519" y="74188"/>
                  </a:lnTo>
                  <a:lnTo>
                    <a:pt x="466174" y="61576"/>
                  </a:lnTo>
                  <a:lnTo>
                    <a:pt x="421368" y="50089"/>
                  </a:lnTo>
                  <a:lnTo>
                    <a:pt x="376116" y="39743"/>
                  </a:lnTo>
                  <a:lnTo>
                    <a:pt x="330434" y="30555"/>
                  </a:lnTo>
                  <a:lnTo>
                    <a:pt x="284339" y="22540"/>
                  </a:lnTo>
                  <a:lnTo>
                    <a:pt x="237848" y="15715"/>
                  </a:lnTo>
                  <a:lnTo>
                    <a:pt x="190975" y="10095"/>
                  </a:lnTo>
                  <a:lnTo>
                    <a:pt x="143738" y="5698"/>
                  </a:lnTo>
                  <a:lnTo>
                    <a:pt x="96152" y="2539"/>
                  </a:lnTo>
                  <a:lnTo>
                    <a:pt x="48234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2684" y="4716780"/>
              <a:ext cx="3444240" cy="9890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05102" y="4739386"/>
              <a:ext cx="3364229" cy="909319"/>
            </a:xfrm>
            <a:custGeom>
              <a:avLst/>
              <a:gdLst/>
              <a:ahLst/>
              <a:cxnLst/>
              <a:rect l="l" t="t" r="r" b="b"/>
              <a:pathLst>
                <a:path w="3364229" h="909320">
                  <a:moveTo>
                    <a:pt x="3194812" y="0"/>
                  </a:moveTo>
                  <a:lnTo>
                    <a:pt x="3164202" y="39395"/>
                  </a:lnTo>
                  <a:lnTo>
                    <a:pt x="3132285" y="77935"/>
                  </a:lnTo>
                  <a:lnTo>
                    <a:pt x="3099084" y="115596"/>
                  </a:lnTo>
                  <a:lnTo>
                    <a:pt x="3064625" y="152353"/>
                  </a:lnTo>
                  <a:lnTo>
                    <a:pt x="3028934" y="188182"/>
                  </a:lnTo>
                  <a:lnTo>
                    <a:pt x="2992034" y="223058"/>
                  </a:lnTo>
                  <a:lnTo>
                    <a:pt x="2953952" y="256958"/>
                  </a:lnTo>
                  <a:lnTo>
                    <a:pt x="2914712" y="289856"/>
                  </a:lnTo>
                  <a:lnTo>
                    <a:pt x="2874341" y="321729"/>
                  </a:lnTo>
                  <a:lnTo>
                    <a:pt x="2832862" y="352551"/>
                  </a:lnTo>
                  <a:lnTo>
                    <a:pt x="2793918" y="379859"/>
                  </a:lnTo>
                  <a:lnTo>
                    <a:pt x="2754384" y="406079"/>
                  </a:lnTo>
                  <a:lnTo>
                    <a:pt x="2714284" y="431211"/>
                  </a:lnTo>
                  <a:lnTo>
                    <a:pt x="2673641" y="455259"/>
                  </a:lnTo>
                  <a:lnTo>
                    <a:pt x="2632480" y="478224"/>
                  </a:lnTo>
                  <a:lnTo>
                    <a:pt x="2590826" y="500109"/>
                  </a:lnTo>
                  <a:lnTo>
                    <a:pt x="2548703" y="520915"/>
                  </a:lnTo>
                  <a:lnTo>
                    <a:pt x="2506135" y="540645"/>
                  </a:lnTo>
                  <a:lnTo>
                    <a:pt x="2463146" y="559301"/>
                  </a:lnTo>
                  <a:lnTo>
                    <a:pt x="2419761" y="576885"/>
                  </a:lnTo>
                  <a:lnTo>
                    <a:pt x="2376004" y="593398"/>
                  </a:lnTo>
                  <a:lnTo>
                    <a:pt x="2331899" y="608844"/>
                  </a:lnTo>
                  <a:lnTo>
                    <a:pt x="2287471" y="623224"/>
                  </a:lnTo>
                  <a:lnTo>
                    <a:pt x="2242744" y="636539"/>
                  </a:lnTo>
                  <a:lnTo>
                    <a:pt x="2197742" y="648793"/>
                  </a:lnTo>
                  <a:lnTo>
                    <a:pt x="2152490" y="659987"/>
                  </a:lnTo>
                  <a:lnTo>
                    <a:pt x="2107012" y="670124"/>
                  </a:lnTo>
                  <a:lnTo>
                    <a:pt x="2061332" y="679205"/>
                  </a:lnTo>
                  <a:lnTo>
                    <a:pt x="2015474" y="687232"/>
                  </a:lnTo>
                  <a:lnTo>
                    <a:pt x="1969464" y="694208"/>
                  </a:lnTo>
                  <a:lnTo>
                    <a:pt x="1923324" y="700134"/>
                  </a:lnTo>
                  <a:lnTo>
                    <a:pt x="1877080" y="705014"/>
                  </a:lnTo>
                  <a:lnTo>
                    <a:pt x="1830756" y="708848"/>
                  </a:lnTo>
                  <a:lnTo>
                    <a:pt x="1784376" y="711639"/>
                  </a:lnTo>
                  <a:lnTo>
                    <a:pt x="1737964" y="713388"/>
                  </a:lnTo>
                  <a:lnTo>
                    <a:pt x="1691545" y="714099"/>
                  </a:lnTo>
                  <a:lnTo>
                    <a:pt x="1645143" y="713773"/>
                  </a:lnTo>
                  <a:lnTo>
                    <a:pt x="1598783" y="712412"/>
                  </a:lnTo>
                  <a:lnTo>
                    <a:pt x="1552488" y="710019"/>
                  </a:lnTo>
                  <a:lnTo>
                    <a:pt x="1506283" y="706594"/>
                  </a:lnTo>
                  <a:lnTo>
                    <a:pt x="1460192" y="702141"/>
                  </a:lnTo>
                  <a:lnTo>
                    <a:pt x="1414240" y="696662"/>
                  </a:lnTo>
                  <a:lnTo>
                    <a:pt x="1368451" y="690157"/>
                  </a:lnTo>
                  <a:lnTo>
                    <a:pt x="1322850" y="682631"/>
                  </a:lnTo>
                  <a:lnTo>
                    <a:pt x="1277459" y="674084"/>
                  </a:lnTo>
                  <a:lnTo>
                    <a:pt x="1232305" y="664519"/>
                  </a:lnTo>
                  <a:lnTo>
                    <a:pt x="1187411" y="653938"/>
                  </a:lnTo>
                  <a:lnTo>
                    <a:pt x="1142801" y="642343"/>
                  </a:lnTo>
                  <a:lnTo>
                    <a:pt x="1098500" y="629735"/>
                  </a:lnTo>
                  <a:lnTo>
                    <a:pt x="1054532" y="616118"/>
                  </a:lnTo>
                  <a:lnTo>
                    <a:pt x="1010922" y="601493"/>
                  </a:lnTo>
                  <a:lnTo>
                    <a:pt x="967693" y="585862"/>
                  </a:lnTo>
                  <a:lnTo>
                    <a:pt x="924871" y="569227"/>
                  </a:lnTo>
                  <a:lnTo>
                    <a:pt x="882479" y="551590"/>
                  </a:lnTo>
                  <a:lnTo>
                    <a:pt x="840541" y="532954"/>
                  </a:lnTo>
                  <a:lnTo>
                    <a:pt x="799083" y="513321"/>
                  </a:lnTo>
                  <a:lnTo>
                    <a:pt x="758127" y="492692"/>
                  </a:lnTo>
                  <a:lnTo>
                    <a:pt x="717700" y="471070"/>
                  </a:lnTo>
                  <a:lnTo>
                    <a:pt x="677824" y="448456"/>
                  </a:lnTo>
                  <a:lnTo>
                    <a:pt x="638525" y="424853"/>
                  </a:lnTo>
                  <a:lnTo>
                    <a:pt x="599826" y="400263"/>
                  </a:lnTo>
                  <a:lnTo>
                    <a:pt x="561752" y="374688"/>
                  </a:lnTo>
                  <a:lnTo>
                    <a:pt x="524328" y="348130"/>
                  </a:lnTo>
                  <a:lnTo>
                    <a:pt x="487576" y="320591"/>
                  </a:lnTo>
                  <a:lnTo>
                    <a:pt x="451523" y="292073"/>
                  </a:lnTo>
                  <a:lnTo>
                    <a:pt x="416192" y="262578"/>
                  </a:lnTo>
                  <a:lnTo>
                    <a:pt x="381607" y="232109"/>
                  </a:lnTo>
                  <a:lnTo>
                    <a:pt x="347793" y="200667"/>
                  </a:lnTo>
                  <a:lnTo>
                    <a:pt x="314774" y="168255"/>
                  </a:lnTo>
                  <a:lnTo>
                    <a:pt x="282575" y="134874"/>
                  </a:lnTo>
                  <a:lnTo>
                    <a:pt x="392811" y="71119"/>
                  </a:lnTo>
                  <a:lnTo>
                    <a:pt x="84455" y="48894"/>
                  </a:lnTo>
                  <a:lnTo>
                    <a:pt x="0" y="298069"/>
                  </a:lnTo>
                  <a:lnTo>
                    <a:pt x="110490" y="234187"/>
                  </a:lnTo>
                  <a:lnTo>
                    <a:pt x="144728" y="271478"/>
                  </a:lnTo>
                  <a:lnTo>
                    <a:pt x="180056" y="307899"/>
                  </a:lnTo>
                  <a:lnTo>
                    <a:pt x="216451" y="343433"/>
                  </a:lnTo>
                  <a:lnTo>
                    <a:pt x="253891" y="378064"/>
                  </a:lnTo>
                  <a:lnTo>
                    <a:pt x="292355" y="411775"/>
                  </a:lnTo>
                  <a:lnTo>
                    <a:pt x="331819" y="444547"/>
                  </a:lnTo>
                  <a:lnTo>
                    <a:pt x="372262" y="476364"/>
                  </a:lnTo>
                  <a:lnTo>
                    <a:pt x="413662" y="507209"/>
                  </a:lnTo>
                  <a:lnTo>
                    <a:pt x="455997" y="537065"/>
                  </a:lnTo>
                  <a:lnTo>
                    <a:pt x="499245" y="565913"/>
                  </a:lnTo>
                  <a:lnTo>
                    <a:pt x="543383" y="593738"/>
                  </a:lnTo>
                  <a:lnTo>
                    <a:pt x="588391" y="620522"/>
                  </a:lnTo>
                  <a:lnTo>
                    <a:pt x="630831" y="644376"/>
                  </a:lnTo>
                  <a:lnTo>
                    <a:pt x="673683" y="667173"/>
                  </a:lnTo>
                  <a:lnTo>
                    <a:pt x="716928" y="688916"/>
                  </a:lnTo>
                  <a:lnTo>
                    <a:pt x="760545" y="709609"/>
                  </a:lnTo>
                  <a:lnTo>
                    <a:pt x="804515" y="729256"/>
                  </a:lnTo>
                  <a:lnTo>
                    <a:pt x="848817" y="747860"/>
                  </a:lnTo>
                  <a:lnTo>
                    <a:pt x="893433" y="765425"/>
                  </a:lnTo>
                  <a:lnTo>
                    <a:pt x="938341" y="781956"/>
                  </a:lnTo>
                  <a:lnTo>
                    <a:pt x="983522" y="797454"/>
                  </a:lnTo>
                  <a:lnTo>
                    <a:pt x="1028956" y="811926"/>
                  </a:lnTo>
                  <a:lnTo>
                    <a:pt x="1074624" y="825373"/>
                  </a:lnTo>
                  <a:lnTo>
                    <a:pt x="1120505" y="837800"/>
                  </a:lnTo>
                  <a:lnTo>
                    <a:pt x="1166580" y="849211"/>
                  </a:lnTo>
                  <a:lnTo>
                    <a:pt x="1212828" y="859609"/>
                  </a:lnTo>
                  <a:lnTo>
                    <a:pt x="1259230" y="868998"/>
                  </a:lnTo>
                  <a:lnTo>
                    <a:pt x="1305766" y="877382"/>
                  </a:lnTo>
                  <a:lnTo>
                    <a:pt x="1352416" y="884764"/>
                  </a:lnTo>
                  <a:lnTo>
                    <a:pt x="1399161" y="891149"/>
                  </a:lnTo>
                  <a:lnTo>
                    <a:pt x="1445979" y="896540"/>
                  </a:lnTo>
                  <a:lnTo>
                    <a:pt x="1492852" y="900941"/>
                  </a:lnTo>
                  <a:lnTo>
                    <a:pt x="1539759" y="904355"/>
                  </a:lnTo>
                  <a:lnTo>
                    <a:pt x="1586681" y="906786"/>
                  </a:lnTo>
                  <a:lnTo>
                    <a:pt x="1633598" y="908239"/>
                  </a:lnTo>
                  <a:lnTo>
                    <a:pt x="1680489" y="908716"/>
                  </a:lnTo>
                  <a:lnTo>
                    <a:pt x="1727336" y="908221"/>
                  </a:lnTo>
                  <a:lnTo>
                    <a:pt x="1774118" y="906759"/>
                  </a:lnTo>
                  <a:lnTo>
                    <a:pt x="1820815" y="904333"/>
                  </a:lnTo>
                  <a:lnTo>
                    <a:pt x="1867407" y="900947"/>
                  </a:lnTo>
                  <a:lnTo>
                    <a:pt x="1913875" y="896604"/>
                  </a:lnTo>
                  <a:lnTo>
                    <a:pt x="1960198" y="891308"/>
                  </a:lnTo>
                  <a:lnTo>
                    <a:pt x="2006357" y="885063"/>
                  </a:lnTo>
                  <a:lnTo>
                    <a:pt x="2052332" y="877873"/>
                  </a:lnTo>
                  <a:lnTo>
                    <a:pt x="2098103" y="869742"/>
                  </a:lnTo>
                  <a:lnTo>
                    <a:pt x="2143650" y="860672"/>
                  </a:lnTo>
                  <a:lnTo>
                    <a:pt x="2188953" y="850668"/>
                  </a:lnTo>
                  <a:lnTo>
                    <a:pt x="2233993" y="839734"/>
                  </a:lnTo>
                  <a:lnTo>
                    <a:pt x="2278749" y="827874"/>
                  </a:lnTo>
                  <a:lnTo>
                    <a:pt x="2323201" y="815090"/>
                  </a:lnTo>
                  <a:lnTo>
                    <a:pt x="2367331" y="801388"/>
                  </a:lnTo>
                  <a:lnTo>
                    <a:pt x="2411117" y="786770"/>
                  </a:lnTo>
                  <a:lnTo>
                    <a:pt x="2454540" y="771240"/>
                  </a:lnTo>
                  <a:lnTo>
                    <a:pt x="2497580" y="754803"/>
                  </a:lnTo>
                  <a:lnTo>
                    <a:pt x="2540217" y="737461"/>
                  </a:lnTo>
                  <a:lnTo>
                    <a:pt x="2582432" y="719219"/>
                  </a:lnTo>
                  <a:lnTo>
                    <a:pt x="2624204" y="700081"/>
                  </a:lnTo>
                  <a:lnTo>
                    <a:pt x="2665513" y="680049"/>
                  </a:lnTo>
                  <a:lnTo>
                    <a:pt x="2706340" y="659128"/>
                  </a:lnTo>
                  <a:lnTo>
                    <a:pt x="2746665" y="637322"/>
                  </a:lnTo>
                  <a:lnTo>
                    <a:pt x="2786468" y="614634"/>
                  </a:lnTo>
                  <a:lnTo>
                    <a:pt x="2825729" y="591068"/>
                  </a:lnTo>
                  <a:lnTo>
                    <a:pt x="2864428" y="566628"/>
                  </a:lnTo>
                  <a:lnTo>
                    <a:pt x="2902546" y="541317"/>
                  </a:lnTo>
                  <a:lnTo>
                    <a:pt x="2940061" y="515140"/>
                  </a:lnTo>
                  <a:lnTo>
                    <a:pt x="2976956" y="488099"/>
                  </a:lnTo>
                  <a:lnTo>
                    <a:pt x="3013209" y="460200"/>
                  </a:lnTo>
                  <a:lnTo>
                    <a:pt x="3048800" y="431444"/>
                  </a:lnTo>
                  <a:lnTo>
                    <a:pt x="3083711" y="401837"/>
                  </a:lnTo>
                  <a:lnTo>
                    <a:pt x="3117920" y="371382"/>
                  </a:lnTo>
                  <a:lnTo>
                    <a:pt x="3151409" y="340083"/>
                  </a:lnTo>
                  <a:lnTo>
                    <a:pt x="3184157" y="307943"/>
                  </a:lnTo>
                  <a:lnTo>
                    <a:pt x="3216144" y="274967"/>
                  </a:lnTo>
                  <a:lnTo>
                    <a:pt x="3247351" y="241157"/>
                  </a:lnTo>
                  <a:lnTo>
                    <a:pt x="3277757" y="206518"/>
                  </a:lnTo>
                  <a:lnTo>
                    <a:pt x="3307344" y="171053"/>
                  </a:lnTo>
                  <a:lnTo>
                    <a:pt x="3336090" y="134767"/>
                  </a:lnTo>
                  <a:lnTo>
                    <a:pt x="3363976" y="97662"/>
                  </a:lnTo>
                  <a:lnTo>
                    <a:pt x="3194812" y="0"/>
                  </a:lnTo>
                  <a:close/>
                </a:path>
              </a:pathLst>
            </a:custGeom>
            <a:solidFill>
              <a:srgbClr val="CE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7696" y="1731264"/>
              <a:ext cx="1901952" cy="28986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20669" y="1753870"/>
              <a:ext cx="1821180" cy="2818765"/>
            </a:xfrm>
            <a:custGeom>
              <a:avLst/>
              <a:gdLst/>
              <a:ahLst/>
              <a:cxnLst/>
              <a:rect l="l" t="t" r="r" b="b"/>
              <a:pathLst>
                <a:path w="1821180" h="2818765">
                  <a:moveTo>
                    <a:pt x="1660223" y="0"/>
                  </a:moveTo>
                  <a:lnTo>
                    <a:pt x="1660223" y="129793"/>
                  </a:lnTo>
                  <a:lnTo>
                    <a:pt x="1609942" y="134858"/>
                  </a:lnTo>
                  <a:lnTo>
                    <a:pt x="1559890" y="141284"/>
                  </a:lnTo>
                  <a:lnTo>
                    <a:pt x="1510096" y="149061"/>
                  </a:lnTo>
                  <a:lnTo>
                    <a:pt x="1460587" y="158182"/>
                  </a:lnTo>
                  <a:lnTo>
                    <a:pt x="1411391" y="168638"/>
                  </a:lnTo>
                  <a:lnTo>
                    <a:pt x="1362534" y="180420"/>
                  </a:lnTo>
                  <a:lnTo>
                    <a:pt x="1314045" y="193521"/>
                  </a:lnTo>
                  <a:lnTo>
                    <a:pt x="1265952" y="207930"/>
                  </a:lnTo>
                  <a:lnTo>
                    <a:pt x="1218281" y="223641"/>
                  </a:lnTo>
                  <a:lnTo>
                    <a:pt x="1171060" y="240643"/>
                  </a:lnTo>
                  <a:lnTo>
                    <a:pt x="1124317" y="258929"/>
                  </a:lnTo>
                  <a:lnTo>
                    <a:pt x="1078079" y="278491"/>
                  </a:lnTo>
                  <a:lnTo>
                    <a:pt x="1032374" y="299318"/>
                  </a:lnTo>
                  <a:lnTo>
                    <a:pt x="987229" y="321404"/>
                  </a:lnTo>
                  <a:lnTo>
                    <a:pt x="942673" y="344739"/>
                  </a:lnTo>
                  <a:lnTo>
                    <a:pt x="898731" y="369315"/>
                  </a:lnTo>
                  <a:lnTo>
                    <a:pt x="857230" y="393995"/>
                  </a:lnTo>
                  <a:lnTo>
                    <a:pt x="816634" y="419584"/>
                  </a:lnTo>
                  <a:lnTo>
                    <a:pt x="776951" y="446061"/>
                  </a:lnTo>
                  <a:lnTo>
                    <a:pt x="738185" y="473405"/>
                  </a:lnTo>
                  <a:lnTo>
                    <a:pt x="700343" y="501594"/>
                  </a:lnTo>
                  <a:lnTo>
                    <a:pt x="663429" y="530608"/>
                  </a:lnTo>
                  <a:lnTo>
                    <a:pt x="627450" y="560425"/>
                  </a:lnTo>
                  <a:lnTo>
                    <a:pt x="592410" y="591024"/>
                  </a:lnTo>
                  <a:lnTo>
                    <a:pt x="558316" y="622384"/>
                  </a:lnTo>
                  <a:lnTo>
                    <a:pt x="525174" y="654485"/>
                  </a:lnTo>
                  <a:lnTo>
                    <a:pt x="492988" y="687304"/>
                  </a:lnTo>
                  <a:lnTo>
                    <a:pt x="461764" y="720820"/>
                  </a:lnTo>
                  <a:lnTo>
                    <a:pt x="431508" y="755013"/>
                  </a:lnTo>
                  <a:lnTo>
                    <a:pt x="402226" y="789861"/>
                  </a:lnTo>
                  <a:lnTo>
                    <a:pt x="373922" y="825343"/>
                  </a:lnTo>
                  <a:lnTo>
                    <a:pt x="346604" y="861438"/>
                  </a:lnTo>
                  <a:lnTo>
                    <a:pt x="320275" y="898125"/>
                  </a:lnTo>
                  <a:lnTo>
                    <a:pt x="294943" y="935382"/>
                  </a:lnTo>
                  <a:lnTo>
                    <a:pt x="270612" y="973189"/>
                  </a:lnTo>
                  <a:lnTo>
                    <a:pt x="247287" y="1011524"/>
                  </a:lnTo>
                  <a:lnTo>
                    <a:pt x="224976" y="1050366"/>
                  </a:lnTo>
                  <a:lnTo>
                    <a:pt x="203683" y="1089694"/>
                  </a:lnTo>
                  <a:lnTo>
                    <a:pt x="183413" y="1129487"/>
                  </a:lnTo>
                  <a:lnTo>
                    <a:pt x="164173" y="1169724"/>
                  </a:lnTo>
                  <a:lnTo>
                    <a:pt x="145968" y="1210383"/>
                  </a:lnTo>
                  <a:lnTo>
                    <a:pt x="128803" y="1251443"/>
                  </a:lnTo>
                  <a:lnTo>
                    <a:pt x="112684" y="1292883"/>
                  </a:lnTo>
                  <a:lnTo>
                    <a:pt x="97618" y="1334683"/>
                  </a:lnTo>
                  <a:lnTo>
                    <a:pt x="83608" y="1376820"/>
                  </a:lnTo>
                  <a:lnTo>
                    <a:pt x="70662" y="1419274"/>
                  </a:lnTo>
                  <a:lnTo>
                    <a:pt x="58783" y="1462024"/>
                  </a:lnTo>
                  <a:lnTo>
                    <a:pt x="47979" y="1505047"/>
                  </a:lnTo>
                  <a:lnTo>
                    <a:pt x="38255" y="1548324"/>
                  </a:lnTo>
                  <a:lnTo>
                    <a:pt x="29616" y="1591833"/>
                  </a:lnTo>
                  <a:lnTo>
                    <a:pt x="22068" y="1635553"/>
                  </a:lnTo>
                  <a:lnTo>
                    <a:pt x="15616" y="1679463"/>
                  </a:lnTo>
                  <a:lnTo>
                    <a:pt x="10266" y="1723541"/>
                  </a:lnTo>
                  <a:lnTo>
                    <a:pt x="6024" y="1767767"/>
                  </a:lnTo>
                  <a:lnTo>
                    <a:pt x="2895" y="1812118"/>
                  </a:lnTo>
                  <a:lnTo>
                    <a:pt x="885" y="1856575"/>
                  </a:lnTo>
                  <a:lnTo>
                    <a:pt x="0" y="1901116"/>
                  </a:lnTo>
                  <a:lnTo>
                    <a:pt x="244" y="1945720"/>
                  </a:lnTo>
                  <a:lnTo>
                    <a:pt x="1624" y="1990365"/>
                  </a:lnTo>
                  <a:lnTo>
                    <a:pt x="4145" y="2035030"/>
                  </a:lnTo>
                  <a:lnTo>
                    <a:pt x="7812" y="2079695"/>
                  </a:lnTo>
                  <a:lnTo>
                    <a:pt x="12632" y="2124338"/>
                  </a:lnTo>
                  <a:lnTo>
                    <a:pt x="18610" y="2168938"/>
                  </a:lnTo>
                  <a:lnTo>
                    <a:pt x="25752" y="2213474"/>
                  </a:lnTo>
                  <a:lnTo>
                    <a:pt x="34062" y="2257924"/>
                  </a:lnTo>
                  <a:lnTo>
                    <a:pt x="43548" y="2302268"/>
                  </a:lnTo>
                  <a:lnTo>
                    <a:pt x="54213" y="2346484"/>
                  </a:lnTo>
                  <a:lnTo>
                    <a:pt x="66065" y="2390551"/>
                  </a:lnTo>
                  <a:lnTo>
                    <a:pt x="79108" y="2434449"/>
                  </a:lnTo>
                  <a:lnTo>
                    <a:pt x="93347" y="2478155"/>
                  </a:lnTo>
                  <a:lnTo>
                    <a:pt x="108790" y="2521649"/>
                  </a:lnTo>
                  <a:lnTo>
                    <a:pt x="125441" y="2564909"/>
                  </a:lnTo>
                  <a:lnTo>
                    <a:pt x="143305" y="2607915"/>
                  </a:lnTo>
                  <a:lnTo>
                    <a:pt x="162389" y="2650645"/>
                  </a:lnTo>
                  <a:lnTo>
                    <a:pt x="182698" y="2693078"/>
                  </a:lnTo>
                  <a:lnTo>
                    <a:pt x="204238" y="2735193"/>
                  </a:lnTo>
                  <a:lnTo>
                    <a:pt x="227014" y="2776968"/>
                  </a:lnTo>
                  <a:lnTo>
                    <a:pt x="251031" y="2818384"/>
                  </a:lnTo>
                  <a:lnTo>
                    <a:pt x="420195" y="2720847"/>
                  </a:lnTo>
                  <a:lnTo>
                    <a:pt x="395286" y="2677829"/>
                  </a:lnTo>
                  <a:lnTo>
                    <a:pt x="371784" y="2634141"/>
                  </a:lnTo>
                  <a:lnTo>
                    <a:pt x="349699" y="2589815"/>
                  </a:lnTo>
                  <a:lnTo>
                    <a:pt x="329042" y="2544885"/>
                  </a:lnTo>
                  <a:lnTo>
                    <a:pt x="309824" y="2499386"/>
                  </a:lnTo>
                  <a:lnTo>
                    <a:pt x="292056" y="2453349"/>
                  </a:lnTo>
                  <a:lnTo>
                    <a:pt x="275749" y="2406808"/>
                  </a:lnTo>
                  <a:lnTo>
                    <a:pt x="260913" y="2359797"/>
                  </a:lnTo>
                  <a:lnTo>
                    <a:pt x="247559" y="2312349"/>
                  </a:lnTo>
                  <a:lnTo>
                    <a:pt x="235699" y="2264497"/>
                  </a:lnTo>
                  <a:lnTo>
                    <a:pt x="225343" y="2216275"/>
                  </a:lnTo>
                  <a:lnTo>
                    <a:pt x="216501" y="2167715"/>
                  </a:lnTo>
                  <a:lnTo>
                    <a:pt x="209186" y="2118852"/>
                  </a:lnTo>
                  <a:lnTo>
                    <a:pt x="203406" y="2069718"/>
                  </a:lnTo>
                  <a:lnTo>
                    <a:pt x="199303" y="2022032"/>
                  </a:lnTo>
                  <a:lnTo>
                    <a:pt x="196650" y="1974556"/>
                  </a:lnTo>
                  <a:lnTo>
                    <a:pt x="195431" y="1927313"/>
                  </a:lnTo>
                  <a:lnTo>
                    <a:pt x="195628" y="1880323"/>
                  </a:lnTo>
                  <a:lnTo>
                    <a:pt x="197221" y="1833608"/>
                  </a:lnTo>
                  <a:lnTo>
                    <a:pt x="200194" y="1787190"/>
                  </a:lnTo>
                  <a:lnTo>
                    <a:pt x="204528" y="1741091"/>
                  </a:lnTo>
                  <a:lnTo>
                    <a:pt x="210206" y="1695331"/>
                  </a:lnTo>
                  <a:lnTo>
                    <a:pt x="217208" y="1649933"/>
                  </a:lnTo>
                  <a:lnTo>
                    <a:pt x="225518" y="1604918"/>
                  </a:lnTo>
                  <a:lnTo>
                    <a:pt x="235117" y="1560308"/>
                  </a:lnTo>
                  <a:lnTo>
                    <a:pt x="245987" y="1516125"/>
                  </a:lnTo>
                  <a:lnTo>
                    <a:pt x="258110" y="1472389"/>
                  </a:lnTo>
                  <a:lnTo>
                    <a:pt x="271468" y="1429122"/>
                  </a:lnTo>
                  <a:lnTo>
                    <a:pt x="286043" y="1386347"/>
                  </a:lnTo>
                  <a:lnTo>
                    <a:pt x="301818" y="1344084"/>
                  </a:lnTo>
                  <a:lnTo>
                    <a:pt x="318773" y="1302356"/>
                  </a:lnTo>
                  <a:lnTo>
                    <a:pt x="336891" y="1261183"/>
                  </a:lnTo>
                  <a:lnTo>
                    <a:pt x="356155" y="1220588"/>
                  </a:lnTo>
                  <a:lnTo>
                    <a:pt x="376545" y="1180592"/>
                  </a:lnTo>
                  <a:lnTo>
                    <a:pt x="398045" y="1141216"/>
                  </a:lnTo>
                  <a:lnTo>
                    <a:pt x="420635" y="1102482"/>
                  </a:lnTo>
                  <a:lnTo>
                    <a:pt x="444299" y="1064413"/>
                  </a:lnTo>
                  <a:lnTo>
                    <a:pt x="469017" y="1027028"/>
                  </a:lnTo>
                  <a:lnTo>
                    <a:pt x="494772" y="990350"/>
                  </a:lnTo>
                  <a:lnTo>
                    <a:pt x="521546" y="954401"/>
                  </a:lnTo>
                  <a:lnTo>
                    <a:pt x="549321" y="919202"/>
                  </a:lnTo>
                  <a:lnTo>
                    <a:pt x="578079" y="884774"/>
                  </a:lnTo>
                  <a:lnTo>
                    <a:pt x="607802" y="851140"/>
                  </a:lnTo>
                  <a:lnTo>
                    <a:pt x="638471" y="818320"/>
                  </a:lnTo>
                  <a:lnTo>
                    <a:pt x="670069" y="786337"/>
                  </a:lnTo>
                  <a:lnTo>
                    <a:pt x="702578" y="755211"/>
                  </a:lnTo>
                  <a:lnTo>
                    <a:pt x="735980" y="724965"/>
                  </a:lnTo>
                  <a:lnTo>
                    <a:pt x="770257" y="695621"/>
                  </a:lnTo>
                  <a:lnTo>
                    <a:pt x="805390" y="667198"/>
                  </a:lnTo>
                  <a:lnTo>
                    <a:pt x="841362" y="639721"/>
                  </a:lnTo>
                  <a:lnTo>
                    <a:pt x="878155" y="613209"/>
                  </a:lnTo>
                  <a:lnTo>
                    <a:pt x="915750" y="587684"/>
                  </a:lnTo>
                  <a:lnTo>
                    <a:pt x="954130" y="563169"/>
                  </a:lnTo>
                  <a:lnTo>
                    <a:pt x="993277" y="539684"/>
                  </a:lnTo>
                  <a:lnTo>
                    <a:pt x="1033173" y="517251"/>
                  </a:lnTo>
                  <a:lnTo>
                    <a:pt x="1073798" y="495892"/>
                  </a:lnTo>
                  <a:lnTo>
                    <a:pt x="1115137" y="475628"/>
                  </a:lnTo>
                  <a:lnTo>
                    <a:pt x="1157170" y="456481"/>
                  </a:lnTo>
                  <a:lnTo>
                    <a:pt x="1199880" y="438473"/>
                  </a:lnTo>
                  <a:lnTo>
                    <a:pt x="1243248" y="421625"/>
                  </a:lnTo>
                  <a:lnTo>
                    <a:pt x="1287257" y="405958"/>
                  </a:lnTo>
                  <a:lnTo>
                    <a:pt x="1331888" y="391495"/>
                  </a:lnTo>
                  <a:lnTo>
                    <a:pt x="1377124" y="378256"/>
                  </a:lnTo>
                  <a:lnTo>
                    <a:pt x="1422946" y="366264"/>
                  </a:lnTo>
                  <a:lnTo>
                    <a:pt x="1469337" y="355540"/>
                  </a:lnTo>
                  <a:lnTo>
                    <a:pt x="1516278" y="346105"/>
                  </a:lnTo>
                  <a:lnTo>
                    <a:pt x="1563751" y="337982"/>
                  </a:lnTo>
                  <a:lnTo>
                    <a:pt x="1611739" y="331191"/>
                  </a:lnTo>
                  <a:lnTo>
                    <a:pt x="1660223" y="325754"/>
                  </a:lnTo>
                  <a:lnTo>
                    <a:pt x="1660096" y="455421"/>
                  </a:lnTo>
                  <a:lnTo>
                    <a:pt x="1821132" y="220344"/>
                  </a:lnTo>
                  <a:lnTo>
                    <a:pt x="1660223" y="0"/>
                  </a:lnTo>
                  <a:close/>
                </a:path>
              </a:pathLst>
            </a:custGeom>
            <a:solidFill>
              <a:srgbClr val="CE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73798" y="5201221"/>
            <a:ext cx="3645218" cy="332783"/>
          </a:xfrm>
          <a:prstGeom prst="rect">
            <a:avLst/>
          </a:prstGeom>
          <a:solidFill>
            <a:srgbClr val="A2CEEC"/>
          </a:solidFill>
          <a:ln w="25907">
            <a:solidFill>
              <a:srgbClr val="7796AD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287179">
              <a:spcBef>
                <a:spcPts val="975"/>
              </a:spcBef>
            </a:pPr>
            <a:r>
              <a:rPr sz="1350" b="1" spc="-4" dirty="0">
                <a:solidFill>
                  <a:srgbClr val="001F5F"/>
                </a:solidFill>
                <a:latin typeface="Calibri"/>
                <a:cs typeface="Calibri"/>
              </a:rPr>
              <a:t>Выдвижение</a:t>
            </a:r>
            <a:r>
              <a:rPr sz="1350" b="1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50" b="1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1F5F"/>
                </a:solidFill>
                <a:latin typeface="Calibri"/>
                <a:cs typeface="Calibri"/>
              </a:rPr>
              <a:t>совершенствование</a:t>
            </a:r>
            <a:r>
              <a:rPr sz="1350" b="1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1F5F"/>
                </a:solidFill>
                <a:latin typeface="Calibri"/>
                <a:cs typeface="Calibri"/>
              </a:rPr>
              <a:t>идей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97391" y="2287137"/>
            <a:ext cx="1652111" cy="2816543"/>
            <a:chOff x="8796521" y="1906516"/>
            <a:chExt cx="2202815" cy="375539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6521" y="1906516"/>
              <a:ext cx="2202192" cy="375515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49106" y="1939289"/>
              <a:ext cx="2101850" cy="3655060"/>
            </a:xfrm>
            <a:custGeom>
              <a:avLst/>
              <a:gdLst/>
              <a:ahLst/>
              <a:cxnLst/>
              <a:rect l="l" t="t" r="r" b="b"/>
              <a:pathLst>
                <a:path w="2101850" h="3655060">
                  <a:moveTo>
                    <a:pt x="0" y="0"/>
                  </a:moveTo>
                  <a:lnTo>
                    <a:pt x="0" y="3654552"/>
                  </a:lnTo>
                  <a:lnTo>
                    <a:pt x="51820" y="3654007"/>
                  </a:lnTo>
                  <a:lnTo>
                    <a:pt x="103332" y="3652381"/>
                  </a:lnTo>
                  <a:lnTo>
                    <a:pt x="154522" y="3649687"/>
                  </a:lnTo>
                  <a:lnTo>
                    <a:pt x="205375" y="3645937"/>
                  </a:lnTo>
                  <a:lnTo>
                    <a:pt x="255877" y="3641143"/>
                  </a:lnTo>
                  <a:lnTo>
                    <a:pt x="306013" y="3635319"/>
                  </a:lnTo>
                  <a:lnTo>
                    <a:pt x="355769" y="3628475"/>
                  </a:lnTo>
                  <a:lnTo>
                    <a:pt x="405131" y="3620626"/>
                  </a:lnTo>
                  <a:lnTo>
                    <a:pt x="454084" y="3611784"/>
                  </a:lnTo>
                  <a:lnTo>
                    <a:pt x="502614" y="3601961"/>
                  </a:lnTo>
                  <a:lnTo>
                    <a:pt x="550706" y="3591169"/>
                  </a:lnTo>
                  <a:lnTo>
                    <a:pt x="598346" y="3579421"/>
                  </a:lnTo>
                  <a:lnTo>
                    <a:pt x="645520" y="3566730"/>
                  </a:lnTo>
                  <a:lnTo>
                    <a:pt x="692214" y="3553108"/>
                  </a:lnTo>
                  <a:lnTo>
                    <a:pt x="738412" y="3538568"/>
                  </a:lnTo>
                  <a:lnTo>
                    <a:pt x="784101" y="3523122"/>
                  </a:lnTo>
                  <a:lnTo>
                    <a:pt x="829266" y="3506782"/>
                  </a:lnTo>
                  <a:lnTo>
                    <a:pt x="873892" y="3489562"/>
                  </a:lnTo>
                  <a:lnTo>
                    <a:pt x="917966" y="3471473"/>
                  </a:lnTo>
                  <a:lnTo>
                    <a:pt x="961473" y="3452529"/>
                  </a:lnTo>
                  <a:lnTo>
                    <a:pt x="1004399" y="3432741"/>
                  </a:lnTo>
                  <a:lnTo>
                    <a:pt x="1046728" y="3412122"/>
                  </a:lnTo>
                  <a:lnTo>
                    <a:pt x="1088448" y="3390686"/>
                  </a:lnTo>
                  <a:lnTo>
                    <a:pt x="1129543" y="3368443"/>
                  </a:lnTo>
                  <a:lnTo>
                    <a:pt x="1169999" y="3345407"/>
                  </a:lnTo>
                  <a:lnTo>
                    <a:pt x="1209801" y="3321590"/>
                  </a:lnTo>
                  <a:lnTo>
                    <a:pt x="1248936" y="3297005"/>
                  </a:lnTo>
                  <a:lnTo>
                    <a:pt x="1287389" y="3271665"/>
                  </a:lnTo>
                  <a:lnTo>
                    <a:pt x="1325145" y="3245581"/>
                  </a:lnTo>
                  <a:lnTo>
                    <a:pt x="1362190" y="3218766"/>
                  </a:lnTo>
                  <a:lnTo>
                    <a:pt x="1398510" y="3191234"/>
                  </a:lnTo>
                  <a:lnTo>
                    <a:pt x="1434090" y="3162995"/>
                  </a:lnTo>
                  <a:lnTo>
                    <a:pt x="1468917" y="3134064"/>
                  </a:lnTo>
                  <a:lnTo>
                    <a:pt x="1502974" y="3104451"/>
                  </a:lnTo>
                  <a:lnTo>
                    <a:pt x="1536249" y="3074171"/>
                  </a:lnTo>
                  <a:lnTo>
                    <a:pt x="1568727" y="3043235"/>
                  </a:lnTo>
                  <a:lnTo>
                    <a:pt x="1600393" y="3011656"/>
                  </a:lnTo>
                  <a:lnTo>
                    <a:pt x="1631232" y="2979446"/>
                  </a:lnTo>
                  <a:lnTo>
                    <a:pt x="1661232" y="2946618"/>
                  </a:lnTo>
                  <a:lnTo>
                    <a:pt x="1690377" y="2913184"/>
                  </a:lnTo>
                  <a:lnTo>
                    <a:pt x="1718652" y="2879158"/>
                  </a:lnTo>
                  <a:lnTo>
                    <a:pt x="1746044" y="2844550"/>
                  </a:lnTo>
                  <a:lnTo>
                    <a:pt x="1772538" y="2809375"/>
                  </a:lnTo>
                  <a:lnTo>
                    <a:pt x="1798120" y="2773644"/>
                  </a:lnTo>
                  <a:lnTo>
                    <a:pt x="1822775" y="2737370"/>
                  </a:lnTo>
                  <a:lnTo>
                    <a:pt x="1846488" y="2700566"/>
                  </a:lnTo>
                  <a:lnTo>
                    <a:pt x="1869247" y="2663244"/>
                  </a:lnTo>
                  <a:lnTo>
                    <a:pt x="1891035" y="2625416"/>
                  </a:lnTo>
                  <a:lnTo>
                    <a:pt x="1911839" y="2587095"/>
                  </a:lnTo>
                  <a:lnTo>
                    <a:pt x="1931644" y="2548293"/>
                  </a:lnTo>
                  <a:lnTo>
                    <a:pt x="1950437" y="2509024"/>
                  </a:lnTo>
                  <a:lnTo>
                    <a:pt x="1968201" y="2469299"/>
                  </a:lnTo>
                  <a:lnTo>
                    <a:pt x="1984924" y="2429131"/>
                  </a:lnTo>
                  <a:lnTo>
                    <a:pt x="2000591" y="2388533"/>
                  </a:lnTo>
                  <a:lnTo>
                    <a:pt x="2015187" y="2347516"/>
                  </a:lnTo>
                  <a:lnTo>
                    <a:pt x="2028699" y="2306095"/>
                  </a:lnTo>
                  <a:lnTo>
                    <a:pt x="2041110" y="2264280"/>
                  </a:lnTo>
                  <a:lnTo>
                    <a:pt x="2052408" y="2222085"/>
                  </a:lnTo>
                  <a:lnTo>
                    <a:pt x="2062578" y="2179522"/>
                  </a:lnTo>
                  <a:lnTo>
                    <a:pt x="2071605" y="2136604"/>
                  </a:lnTo>
                  <a:lnTo>
                    <a:pt x="2079476" y="2093342"/>
                  </a:lnTo>
                  <a:lnTo>
                    <a:pt x="2086174" y="2049751"/>
                  </a:lnTo>
                  <a:lnTo>
                    <a:pt x="2091688" y="2005841"/>
                  </a:lnTo>
                  <a:lnTo>
                    <a:pt x="2096001" y="1961627"/>
                  </a:lnTo>
                  <a:lnTo>
                    <a:pt x="2099099" y="1917119"/>
                  </a:lnTo>
                  <a:lnTo>
                    <a:pt x="2100969" y="1872331"/>
                  </a:lnTo>
                  <a:lnTo>
                    <a:pt x="2101596" y="1827276"/>
                  </a:lnTo>
                  <a:lnTo>
                    <a:pt x="2100969" y="1782220"/>
                  </a:lnTo>
                  <a:lnTo>
                    <a:pt x="2099099" y="1737432"/>
                  </a:lnTo>
                  <a:lnTo>
                    <a:pt x="2096001" y="1692924"/>
                  </a:lnTo>
                  <a:lnTo>
                    <a:pt x="2091688" y="1648710"/>
                  </a:lnTo>
                  <a:lnTo>
                    <a:pt x="2086174" y="1604800"/>
                  </a:lnTo>
                  <a:lnTo>
                    <a:pt x="2079476" y="1561209"/>
                  </a:lnTo>
                  <a:lnTo>
                    <a:pt x="2071605" y="1517947"/>
                  </a:lnTo>
                  <a:lnTo>
                    <a:pt x="2062578" y="1475029"/>
                  </a:lnTo>
                  <a:lnTo>
                    <a:pt x="2052408" y="1432466"/>
                  </a:lnTo>
                  <a:lnTo>
                    <a:pt x="2041110" y="1390271"/>
                  </a:lnTo>
                  <a:lnTo>
                    <a:pt x="2028699" y="1348456"/>
                  </a:lnTo>
                  <a:lnTo>
                    <a:pt x="2015187" y="1307035"/>
                  </a:lnTo>
                  <a:lnTo>
                    <a:pt x="2000591" y="1266018"/>
                  </a:lnTo>
                  <a:lnTo>
                    <a:pt x="1984924" y="1225420"/>
                  </a:lnTo>
                  <a:lnTo>
                    <a:pt x="1968201" y="1185252"/>
                  </a:lnTo>
                  <a:lnTo>
                    <a:pt x="1950437" y="1145527"/>
                  </a:lnTo>
                  <a:lnTo>
                    <a:pt x="1931644" y="1106258"/>
                  </a:lnTo>
                  <a:lnTo>
                    <a:pt x="1911839" y="1067456"/>
                  </a:lnTo>
                  <a:lnTo>
                    <a:pt x="1891035" y="1029135"/>
                  </a:lnTo>
                  <a:lnTo>
                    <a:pt x="1869247" y="991307"/>
                  </a:lnTo>
                  <a:lnTo>
                    <a:pt x="1846488" y="953985"/>
                  </a:lnTo>
                  <a:lnTo>
                    <a:pt x="1822775" y="917181"/>
                  </a:lnTo>
                  <a:lnTo>
                    <a:pt x="1798120" y="880907"/>
                  </a:lnTo>
                  <a:lnTo>
                    <a:pt x="1772538" y="845176"/>
                  </a:lnTo>
                  <a:lnTo>
                    <a:pt x="1746044" y="810001"/>
                  </a:lnTo>
                  <a:lnTo>
                    <a:pt x="1718652" y="775393"/>
                  </a:lnTo>
                  <a:lnTo>
                    <a:pt x="1690377" y="741367"/>
                  </a:lnTo>
                  <a:lnTo>
                    <a:pt x="1661232" y="707933"/>
                  </a:lnTo>
                  <a:lnTo>
                    <a:pt x="1631232" y="675105"/>
                  </a:lnTo>
                  <a:lnTo>
                    <a:pt x="1600393" y="642895"/>
                  </a:lnTo>
                  <a:lnTo>
                    <a:pt x="1568727" y="611316"/>
                  </a:lnTo>
                  <a:lnTo>
                    <a:pt x="1536249" y="580380"/>
                  </a:lnTo>
                  <a:lnTo>
                    <a:pt x="1502974" y="550100"/>
                  </a:lnTo>
                  <a:lnTo>
                    <a:pt x="1468917" y="520487"/>
                  </a:lnTo>
                  <a:lnTo>
                    <a:pt x="1434090" y="491556"/>
                  </a:lnTo>
                  <a:lnTo>
                    <a:pt x="1398510" y="463317"/>
                  </a:lnTo>
                  <a:lnTo>
                    <a:pt x="1362190" y="435785"/>
                  </a:lnTo>
                  <a:lnTo>
                    <a:pt x="1325145" y="408970"/>
                  </a:lnTo>
                  <a:lnTo>
                    <a:pt x="1287389" y="382886"/>
                  </a:lnTo>
                  <a:lnTo>
                    <a:pt x="1248936" y="357546"/>
                  </a:lnTo>
                  <a:lnTo>
                    <a:pt x="1209801" y="332961"/>
                  </a:lnTo>
                  <a:lnTo>
                    <a:pt x="1169999" y="309144"/>
                  </a:lnTo>
                  <a:lnTo>
                    <a:pt x="1129543" y="286108"/>
                  </a:lnTo>
                  <a:lnTo>
                    <a:pt x="1088448" y="263865"/>
                  </a:lnTo>
                  <a:lnTo>
                    <a:pt x="1046728" y="242429"/>
                  </a:lnTo>
                  <a:lnTo>
                    <a:pt x="1004399" y="221810"/>
                  </a:lnTo>
                  <a:lnTo>
                    <a:pt x="961473" y="202022"/>
                  </a:lnTo>
                  <a:lnTo>
                    <a:pt x="917966" y="183078"/>
                  </a:lnTo>
                  <a:lnTo>
                    <a:pt x="873892" y="164989"/>
                  </a:lnTo>
                  <a:lnTo>
                    <a:pt x="829266" y="147769"/>
                  </a:lnTo>
                  <a:lnTo>
                    <a:pt x="784101" y="131429"/>
                  </a:lnTo>
                  <a:lnTo>
                    <a:pt x="738412" y="115983"/>
                  </a:lnTo>
                  <a:lnTo>
                    <a:pt x="692214" y="101443"/>
                  </a:lnTo>
                  <a:lnTo>
                    <a:pt x="645520" y="87821"/>
                  </a:lnTo>
                  <a:lnTo>
                    <a:pt x="598346" y="75130"/>
                  </a:lnTo>
                  <a:lnTo>
                    <a:pt x="550706" y="63382"/>
                  </a:lnTo>
                  <a:lnTo>
                    <a:pt x="502614" y="52590"/>
                  </a:lnTo>
                  <a:lnTo>
                    <a:pt x="454084" y="42767"/>
                  </a:lnTo>
                  <a:lnTo>
                    <a:pt x="405131" y="33925"/>
                  </a:lnTo>
                  <a:lnTo>
                    <a:pt x="355769" y="26076"/>
                  </a:lnTo>
                  <a:lnTo>
                    <a:pt x="306013" y="19232"/>
                  </a:lnTo>
                  <a:lnTo>
                    <a:pt x="255877" y="13408"/>
                  </a:lnTo>
                  <a:lnTo>
                    <a:pt x="205375" y="8614"/>
                  </a:lnTo>
                  <a:lnTo>
                    <a:pt x="154522" y="4864"/>
                  </a:lnTo>
                  <a:lnTo>
                    <a:pt x="103332" y="2170"/>
                  </a:lnTo>
                  <a:lnTo>
                    <a:pt x="5182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49106" y="1939289"/>
              <a:ext cx="2101850" cy="3655060"/>
            </a:xfrm>
            <a:custGeom>
              <a:avLst/>
              <a:gdLst/>
              <a:ahLst/>
              <a:cxnLst/>
              <a:rect l="l" t="t" r="r" b="b"/>
              <a:pathLst>
                <a:path w="2101850" h="3655060">
                  <a:moveTo>
                    <a:pt x="0" y="0"/>
                  </a:moveTo>
                  <a:lnTo>
                    <a:pt x="51820" y="544"/>
                  </a:lnTo>
                  <a:lnTo>
                    <a:pt x="103332" y="2170"/>
                  </a:lnTo>
                  <a:lnTo>
                    <a:pt x="154522" y="4864"/>
                  </a:lnTo>
                  <a:lnTo>
                    <a:pt x="205375" y="8614"/>
                  </a:lnTo>
                  <a:lnTo>
                    <a:pt x="255877" y="13408"/>
                  </a:lnTo>
                  <a:lnTo>
                    <a:pt x="306013" y="19232"/>
                  </a:lnTo>
                  <a:lnTo>
                    <a:pt x="355769" y="26076"/>
                  </a:lnTo>
                  <a:lnTo>
                    <a:pt x="405131" y="33925"/>
                  </a:lnTo>
                  <a:lnTo>
                    <a:pt x="454084" y="42767"/>
                  </a:lnTo>
                  <a:lnTo>
                    <a:pt x="502614" y="52590"/>
                  </a:lnTo>
                  <a:lnTo>
                    <a:pt x="550706" y="63382"/>
                  </a:lnTo>
                  <a:lnTo>
                    <a:pt x="598346" y="75130"/>
                  </a:lnTo>
                  <a:lnTo>
                    <a:pt x="645520" y="87821"/>
                  </a:lnTo>
                  <a:lnTo>
                    <a:pt x="692214" y="101443"/>
                  </a:lnTo>
                  <a:lnTo>
                    <a:pt x="738412" y="115983"/>
                  </a:lnTo>
                  <a:lnTo>
                    <a:pt x="784101" y="131429"/>
                  </a:lnTo>
                  <a:lnTo>
                    <a:pt x="829266" y="147769"/>
                  </a:lnTo>
                  <a:lnTo>
                    <a:pt x="873892" y="164989"/>
                  </a:lnTo>
                  <a:lnTo>
                    <a:pt x="917966" y="183078"/>
                  </a:lnTo>
                  <a:lnTo>
                    <a:pt x="961473" y="202022"/>
                  </a:lnTo>
                  <a:lnTo>
                    <a:pt x="1004399" y="221810"/>
                  </a:lnTo>
                  <a:lnTo>
                    <a:pt x="1046728" y="242429"/>
                  </a:lnTo>
                  <a:lnTo>
                    <a:pt x="1088448" y="263865"/>
                  </a:lnTo>
                  <a:lnTo>
                    <a:pt x="1129543" y="286108"/>
                  </a:lnTo>
                  <a:lnTo>
                    <a:pt x="1169999" y="309144"/>
                  </a:lnTo>
                  <a:lnTo>
                    <a:pt x="1209801" y="332961"/>
                  </a:lnTo>
                  <a:lnTo>
                    <a:pt x="1248936" y="357546"/>
                  </a:lnTo>
                  <a:lnTo>
                    <a:pt x="1287389" y="382886"/>
                  </a:lnTo>
                  <a:lnTo>
                    <a:pt x="1325145" y="408970"/>
                  </a:lnTo>
                  <a:lnTo>
                    <a:pt x="1362190" y="435785"/>
                  </a:lnTo>
                  <a:lnTo>
                    <a:pt x="1398510" y="463317"/>
                  </a:lnTo>
                  <a:lnTo>
                    <a:pt x="1434090" y="491556"/>
                  </a:lnTo>
                  <a:lnTo>
                    <a:pt x="1468917" y="520487"/>
                  </a:lnTo>
                  <a:lnTo>
                    <a:pt x="1502974" y="550100"/>
                  </a:lnTo>
                  <a:lnTo>
                    <a:pt x="1536249" y="580380"/>
                  </a:lnTo>
                  <a:lnTo>
                    <a:pt x="1568727" y="611316"/>
                  </a:lnTo>
                  <a:lnTo>
                    <a:pt x="1600393" y="642895"/>
                  </a:lnTo>
                  <a:lnTo>
                    <a:pt x="1631232" y="675105"/>
                  </a:lnTo>
                  <a:lnTo>
                    <a:pt x="1661232" y="707933"/>
                  </a:lnTo>
                  <a:lnTo>
                    <a:pt x="1690377" y="741367"/>
                  </a:lnTo>
                  <a:lnTo>
                    <a:pt x="1718652" y="775393"/>
                  </a:lnTo>
                  <a:lnTo>
                    <a:pt x="1746044" y="810001"/>
                  </a:lnTo>
                  <a:lnTo>
                    <a:pt x="1772538" y="845176"/>
                  </a:lnTo>
                  <a:lnTo>
                    <a:pt x="1798120" y="880907"/>
                  </a:lnTo>
                  <a:lnTo>
                    <a:pt x="1822775" y="917181"/>
                  </a:lnTo>
                  <a:lnTo>
                    <a:pt x="1846488" y="953985"/>
                  </a:lnTo>
                  <a:lnTo>
                    <a:pt x="1869247" y="991307"/>
                  </a:lnTo>
                  <a:lnTo>
                    <a:pt x="1891035" y="1029135"/>
                  </a:lnTo>
                  <a:lnTo>
                    <a:pt x="1911839" y="1067456"/>
                  </a:lnTo>
                  <a:lnTo>
                    <a:pt x="1931644" y="1106258"/>
                  </a:lnTo>
                  <a:lnTo>
                    <a:pt x="1950437" y="1145527"/>
                  </a:lnTo>
                  <a:lnTo>
                    <a:pt x="1968201" y="1185252"/>
                  </a:lnTo>
                  <a:lnTo>
                    <a:pt x="1984924" y="1225420"/>
                  </a:lnTo>
                  <a:lnTo>
                    <a:pt x="2000591" y="1266018"/>
                  </a:lnTo>
                  <a:lnTo>
                    <a:pt x="2015187" y="1307035"/>
                  </a:lnTo>
                  <a:lnTo>
                    <a:pt x="2028699" y="1348456"/>
                  </a:lnTo>
                  <a:lnTo>
                    <a:pt x="2041110" y="1390271"/>
                  </a:lnTo>
                  <a:lnTo>
                    <a:pt x="2052408" y="1432466"/>
                  </a:lnTo>
                  <a:lnTo>
                    <a:pt x="2062578" y="1475029"/>
                  </a:lnTo>
                  <a:lnTo>
                    <a:pt x="2071605" y="1517947"/>
                  </a:lnTo>
                  <a:lnTo>
                    <a:pt x="2079476" y="1561209"/>
                  </a:lnTo>
                  <a:lnTo>
                    <a:pt x="2086174" y="1604800"/>
                  </a:lnTo>
                  <a:lnTo>
                    <a:pt x="2091688" y="1648710"/>
                  </a:lnTo>
                  <a:lnTo>
                    <a:pt x="2096001" y="1692924"/>
                  </a:lnTo>
                  <a:lnTo>
                    <a:pt x="2099099" y="1737432"/>
                  </a:lnTo>
                  <a:lnTo>
                    <a:pt x="2100969" y="1782220"/>
                  </a:lnTo>
                  <a:lnTo>
                    <a:pt x="2101596" y="1827276"/>
                  </a:lnTo>
                  <a:lnTo>
                    <a:pt x="2100969" y="1872331"/>
                  </a:lnTo>
                  <a:lnTo>
                    <a:pt x="2099099" y="1917119"/>
                  </a:lnTo>
                  <a:lnTo>
                    <a:pt x="2096001" y="1961627"/>
                  </a:lnTo>
                  <a:lnTo>
                    <a:pt x="2091688" y="2005841"/>
                  </a:lnTo>
                  <a:lnTo>
                    <a:pt x="2086174" y="2049751"/>
                  </a:lnTo>
                  <a:lnTo>
                    <a:pt x="2079476" y="2093342"/>
                  </a:lnTo>
                  <a:lnTo>
                    <a:pt x="2071605" y="2136604"/>
                  </a:lnTo>
                  <a:lnTo>
                    <a:pt x="2062578" y="2179522"/>
                  </a:lnTo>
                  <a:lnTo>
                    <a:pt x="2052408" y="2222085"/>
                  </a:lnTo>
                  <a:lnTo>
                    <a:pt x="2041110" y="2264280"/>
                  </a:lnTo>
                  <a:lnTo>
                    <a:pt x="2028699" y="2306095"/>
                  </a:lnTo>
                  <a:lnTo>
                    <a:pt x="2015187" y="2347516"/>
                  </a:lnTo>
                  <a:lnTo>
                    <a:pt x="2000591" y="2388533"/>
                  </a:lnTo>
                  <a:lnTo>
                    <a:pt x="1984924" y="2429131"/>
                  </a:lnTo>
                  <a:lnTo>
                    <a:pt x="1968201" y="2469299"/>
                  </a:lnTo>
                  <a:lnTo>
                    <a:pt x="1950437" y="2509024"/>
                  </a:lnTo>
                  <a:lnTo>
                    <a:pt x="1931644" y="2548293"/>
                  </a:lnTo>
                  <a:lnTo>
                    <a:pt x="1911839" y="2587095"/>
                  </a:lnTo>
                  <a:lnTo>
                    <a:pt x="1891035" y="2625416"/>
                  </a:lnTo>
                  <a:lnTo>
                    <a:pt x="1869247" y="2663244"/>
                  </a:lnTo>
                  <a:lnTo>
                    <a:pt x="1846488" y="2700566"/>
                  </a:lnTo>
                  <a:lnTo>
                    <a:pt x="1822775" y="2737370"/>
                  </a:lnTo>
                  <a:lnTo>
                    <a:pt x="1798120" y="2773644"/>
                  </a:lnTo>
                  <a:lnTo>
                    <a:pt x="1772538" y="2809375"/>
                  </a:lnTo>
                  <a:lnTo>
                    <a:pt x="1746044" y="2844550"/>
                  </a:lnTo>
                  <a:lnTo>
                    <a:pt x="1718652" y="2879158"/>
                  </a:lnTo>
                  <a:lnTo>
                    <a:pt x="1690377" y="2913184"/>
                  </a:lnTo>
                  <a:lnTo>
                    <a:pt x="1661232" y="2946618"/>
                  </a:lnTo>
                  <a:lnTo>
                    <a:pt x="1631232" y="2979446"/>
                  </a:lnTo>
                  <a:lnTo>
                    <a:pt x="1600393" y="3011656"/>
                  </a:lnTo>
                  <a:lnTo>
                    <a:pt x="1568727" y="3043235"/>
                  </a:lnTo>
                  <a:lnTo>
                    <a:pt x="1536249" y="3074171"/>
                  </a:lnTo>
                  <a:lnTo>
                    <a:pt x="1502974" y="3104451"/>
                  </a:lnTo>
                  <a:lnTo>
                    <a:pt x="1468917" y="3134064"/>
                  </a:lnTo>
                  <a:lnTo>
                    <a:pt x="1434090" y="3162995"/>
                  </a:lnTo>
                  <a:lnTo>
                    <a:pt x="1398510" y="3191234"/>
                  </a:lnTo>
                  <a:lnTo>
                    <a:pt x="1362190" y="3218766"/>
                  </a:lnTo>
                  <a:lnTo>
                    <a:pt x="1325145" y="3245581"/>
                  </a:lnTo>
                  <a:lnTo>
                    <a:pt x="1287389" y="3271665"/>
                  </a:lnTo>
                  <a:lnTo>
                    <a:pt x="1248936" y="3297005"/>
                  </a:lnTo>
                  <a:lnTo>
                    <a:pt x="1209801" y="3321590"/>
                  </a:lnTo>
                  <a:lnTo>
                    <a:pt x="1169999" y="3345407"/>
                  </a:lnTo>
                  <a:lnTo>
                    <a:pt x="1129543" y="3368443"/>
                  </a:lnTo>
                  <a:lnTo>
                    <a:pt x="1088448" y="3390686"/>
                  </a:lnTo>
                  <a:lnTo>
                    <a:pt x="1046728" y="3412122"/>
                  </a:lnTo>
                  <a:lnTo>
                    <a:pt x="1004399" y="3432741"/>
                  </a:lnTo>
                  <a:lnTo>
                    <a:pt x="961473" y="3452529"/>
                  </a:lnTo>
                  <a:lnTo>
                    <a:pt x="917966" y="3471473"/>
                  </a:lnTo>
                  <a:lnTo>
                    <a:pt x="873892" y="3489562"/>
                  </a:lnTo>
                  <a:lnTo>
                    <a:pt x="829266" y="3506782"/>
                  </a:lnTo>
                  <a:lnTo>
                    <a:pt x="784101" y="3523122"/>
                  </a:lnTo>
                  <a:lnTo>
                    <a:pt x="738412" y="3538568"/>
                  </a:lnTo>
                  <a:lnTo>
                    <a:pt x="692214" y="3553108"/>
                  </a:lnTo>
                  <a:lnTo>
                    <a:pt x="645520" y="3566730"/>
                  </a:lnTo>
                  <a:lnTo>
                    <a:pt x="598346" y="3579421"/>
                  </a:lnTo>
                  <a:lnTo>
                    <a:pt x="550706" y="3591169"/>
                  </a:lnTo>
                  <a:lnTo>
                    <a:pt x="502614" y="3601961"/>
                  </a:lnTo>
                  <a:lnTo>
                    <a:pt x="454084" y="3611784"/>
                  </a:lnTo>
                  <a:lnTo>
                    <a:pt x="405131" y="3620626"/>
                  </a:lnTo>
                  <a:lnTo>
                    <a:pt x="355769" y="3628475"/>
                  </a:lnTo>
                  <a:lnTo>
                    <a:pt x="306013" y="3635319"/>
                  </a:lnTo>
                  <a:lnTo>
                    <a:pt x="255877" y="3641143"/>
                  </a:lnTo>
                  <a:lnTo>
                    <a:pt x="205375" y="3645937"/>
                  </a:lnTo>
                  <a:lnTo>
                    <a:pt x="154522" y="3649687"/>
                  </a:lnTo>
                  <a:lnTo>
                    <a:pt x="103332" y="3652381"/>
                  </a:lnTo>
                  <a:lnTo>
                    <a:pt x="51820" y="3654007"/>
                  </a:lnTo>
                  <a:lnTo>
                    <a:pt x="0" y="3654552"/>
                  </a:lnTo>
                  <a:lnTo>
                    <a:pt x="0" y="1827276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12851" y="3291935"/>
            <a:ext cx="1065848" cy="72728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898"/>
              </a:lnSpc>
              <a:spcBef>
                <a:spcPts val="71"/>
              </a:spcBef>
            </a:pP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Отбор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815"/>
              </a:lnSpc>
            </a:pP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креативных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894"/>
              </a:lnSpc>
            </a:pP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идей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23475" y="2354562"/>
            <a:ext cx="1554956" cy="2626995"/>
            <a:chOff x="6697966" y="1996416"/>
            <a:chExt cx="2073275" cy="350266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7966" y="1996416"/>
              <a:ext cx="2072666" cy="35021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971" y="2820924"/>
              <a:ext cx="1697735" cy="19034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50557" y="2029206"/>
              <a:ext cx="1972945" cy="3401695"/>
            </a:xfrm>
            <a:custGeom>
              <a:avLst/>
              <a:gdLst/>
              <a:ahLst/>
              <a:cxnLst/>
              <a:rect l="l" t="t" r="r" b="b"/>
              <a:pathLst>
                <a:path w="1972945" h="3401695">
                  <a:moveTo>
                    <a:pt x="1972818" y="0"/>
                  </a:moveTo>
                  <a:lnTo>
                    <a:pt x="1921094" y="573"/>
                  </a:lnTo>
                  <a:lnTo>
                    <a:pt x="1869698" y="2283"/>
                  </a:lnTo>
                  <a:lnTo>
                    <a:pt x="1818646" y="5117"/>
                  </a:lnTo>
                  <a:lnTo>
                    <a:pt x="1767955" y="9059"/>
                  </a:lnTo>
                  <a:lnTo>
                    <a:pt x="1717641" y="14097"/>
                  </a:lnTo>
                  <a:lnTo>
                    <a:pt x="1667719" y="20216"/>
                  </a:lnTo>
                  <a:lnTo>
                    <a:pt x="1618207" y="27402"/>
                  </a:lnTo>
                  <a:lnTo>
                    <a:pt x="1569121" y="35641"/>
                  </a:lnTo>
                  <a:lnTo>
                    <a:pt x="1520476" y="44920"/>
                  </a:lnTo>
                  <a:lnTo>
                    <a:pt x="1472289" y="55223"/>
                  </a:lnTo>
                  <a:lnTo>
                    <a:pt x="1424577" y="66538"/>
                  </a:lnTo>
                  <a:lnTo>
                    <a:pt x="1377355" y="78849"/>
                  </a:lnTo>
                  <a:lnTo>
                    <a:pt x="1330639" y="92144"/>
                  </a:lnTo>
                  <a:lnTo>
                    <a:pt x="1284447" y="106408"/>
                  </a:lnTo>
                  <a:lnTo>
                    <a:pt x="1238794" y="121627"/>
                  </a:lnTo>
                  <a:lnTo>
                    <a:pt x="1193697" y="137787"/>
                  </a:lnTo>
                  <a:lnTo>
                    <a:pt x="1149171" y="154873"/>
                  </a:lnTo>
                  <a:lnTo>
                    <a:pt x="1105233" y="172874"/>
                  </a:lnTo>
                  <a:lnTo>
                    <a:pt x="1061899" y="191773"/>
                  </a:lnTo>
                  <a:lnTo>
                    <a:pt x="1019186" y="211557"/>
                  </a:lnTo>
                  <a:lnTo>
                    <a:pt x="977109" y="232212"/>
                  </a:lnTo>
                  <a:lnTo>
                    <a:pt x="935686" y="253724"/>
                  </a:lnTo>
                  <a:lnTo>
                    <a:pt x="894931" y="276079"/>
                  </a:lnTo>
                  <a:lnTo>
                    <a:pt x="854862" y="299264"/>
                  </a:lnTo>
                  <a:lnTo>
                    <a:pt x="815495" y="323263"/>
                  </a:lnTo>
                  <a:lnTo>
                    <a:pt x="776846" y="348063"/>
                  </a:lnTo>
                  <a:lnTo>
                    <a:pt x="738931" y="373651"/>
                  </a:lnTo>
                  <a:lnTo>
                    <a:pt x="701766" y="400011"/>
                  </a:lnTo>
                  <a:lnTo>
                    <a:pt x="665368" y="427130"/>
                  </a:lnTo>
                  <a:lnTo>
                    <a:pt x="629753" y="454994"/>
                  </a:lnTo>
                  <a:lnTo>
                    <a:pt x="594937" y="483590"/>
                  </a:lnTo>
                  <a:lnTo>
                    <a:pt x="560936" y="512902"/>
                  </a:lnTo>
                  <a:lnTo>
                    <a:pt x="527767" y="542917"/>
                  </a:lnTo>
                  <a:lnTo>
                    <a:pt x="495446" y="573621"/>
                  </a:lnTo>
                  <a:lnTo>
                    <a:pt x="463990" y="605000"/>
                  </a:lnTo>
                  <a:lnTo>
                    <a:pt x="433413" y="637040"/>
                  </a:lnTo>
                  <a:lnTo>
                    <a:pt x="403733" y="669727"/>
                  </a:lnTo>
                  <a:lnTo>
                    <a:pt x="374966" y="703047"/>
                  </a:lnTo>
                  <a:lnTo>
                    <a:pt x="347129" y="736986"/>
                  </a:lnTo>
                  <a:lnTo>
                    <a:pt x="320236" y="771530"/>
                  </a:lnTo>
                  <a:lnTo>
                    <a:pt x="294305" y="806665"/>
                  </a:lnTo>
                  <a:lnTo>
                    <a:pt x="269352" y="842376"/>
                  </a:lnTo>
                  <a:lnTo>
                    <a:pt x="245394" y="878651"/>
                  </a:lnTo>
                  <a:lnTo>
                    <a:pt x="222445" y="915474"/>
                  </a:lnTo>
                  <a:lnTo>
                    <a:pt x="200523" y="952833"/>
                  </a:lnTo>
                  <a:lnTo>
                    <a:pt x="179644" y="990712"/>
                  </a:lnTo>
                  <a:lnTo>
                    <a:pt x="159824" y="1029098"/>
                  </a:lnTo>
                  <a:lnTo>
                    <a:pt x="141080" y="1067977"/>
                  </a:lnTo>
                  <a:lnTo>
                    <a:pt x="123427" y="1107335"/>
                  </a:lnTo>
                  <a:lnTo>
                    <a:pt x="106882" y="1147158"/>
                  </a:lnTo>
                  <a:lnTo>
                    <a:pt x="91461" y="1187431"/>
                  </a:lnTo>
                  <a:lnTo>
                    <a:pt x="77180" y="1228142"/>
                  </a:lnTo>
                  <a:lnTo>
                    <a:pt x="64056" y="1269275"/>
                  </a:lnTo>
                  <a:lnTo>
                    <a:pt x="52104" y="1310817"/>
                  </a:lnTo>
                  <a:lnTo>
                    <a:pt x="41342" y="1352754"/>
                  </a:lnTo>
                  <a:lnTo>
                    <a:pt x="31785" y="1395072"/>
                  </a:lnTo>
                  <a:lnTo>
                    <a:pt x="23450" y="1437757"/>
                  </a:lnTo>
                  <a:lnTo>
                    <a:pt x="16352" y="1480794"/>
                  </a:lnTo>
                  <a:lnTo>
                    <a:pt x="10508" y="1524170"/>
                  </a:lnTo>
                  <a:lnTo>
                    <a:pt x="5935" y="1567871"/>
                  </a:lnTo>
                  <a:lnTo>
                    <a:pt x="2648" y="1611883"/>
                  </a:lnTo>
                  <a:lnTo>
                    <a:pt x="664" y="1656192"/>
                  </a:lnTo>
                  <a:lnTo>
                    <a:pt x="0" y="1700784"/>
                  </a:lnTo>
                  <a:lnTo>
                    <a:pt x="664" y="1745375"/>
                  </a:lnTo>
                  <a:lnTo>
                    <a:pt x="2648" y="1789684"/>
                  </a:lnTo>
                  <a:lnTo>
                    <a:pt x="5935" y="1833696"/>
                  </a:lnTo>
                  <a:lnTo>
                    <a:pt x="10508" y="1877397"/>
                  </a:lnTo>
                  <a:lnTo>
                    <a:pt x="16352" y="1920773"/>
                  </a:lnTo>
                  <a:lnTo>
                    <a:pt x="23450" y="1963810"/>
                  </a:lnTo>
                  <a:lnTo>
                    <a:pt x="31785" y="2006495"/>
                  </a:lnTo>
                  <a:lnTo>
                    <a:pt x="41342" y="2048813"/>
                  </a:lnTo>
                  <a:lnTo>
                    <a:pt x="52104" y="2090750"/>
                  </a:lnTo>
                  <a:lnTo>
                    <a:pt x="64056" y="2132292"/>
                  </a:lnTo>
                  <a:lnTo>
                    <a:pt x="77180" y="2173425"/>
                  </a:lnTo>
                  <a:lnTo>
                    <a:pt x="91461" y="2214136"/>
                  </a:lnTo>
                  <a:lnTo>
                    <a:pt x="106882" y="2254409"/>
                  </a:lnTo>
                  <a:lnTo>
                    <a:pt x="123427" y="2294232"/>
                  </a:lnTo>
                  <a:lnTo>
                    <a:pt x="141080" y="2333590"/>
                  </a:lnTo>
                  <a:lnTo>
                    <a:pt x="159824" y="2372469"/>
                  </a:lnTo>
                  <a:lnTo>
                    <a:pt x="179644" y="2410855"/>
                  </a:lnTo>
                  <a:lnTo>
                    <a:pt x="200523" y="2448734"/>
                  </a:lnTo>
                  <a:lnTo>
                    <a:pt x="222445" y="2486093"/>
                  </a:lnTo>
                  <a:lnTo>
                    <a:pt x="245394" y="2522916"/>
                  </a:lnTo>
                  <a:lnTo>
                    <a:pt x="269352" y="2559191"/>
                  </a:lnTo>
                  <a:lnTo>
                    <a:pt x="294305" y="2594902"/>
                  </a:lnTo>
                  <a:lnTo>
                    <a:pt x="320236" y="2630037"/>
                  </a:lnTo>
                  <a:lnTo>
                    <a:pt x="347129" y="2664581"/>
                  </a:lnTo>
                  <a:lnTo>
                    <a:pt x="374966" y="2698520"/>
                  </a:lnTo>
                  <a:lnTo>
                    <a:pt x="403733" y="2731840"/>
                  </a:lnTo>
                  <a:lnTo>
                    <a:pt x="433413" y="2764527"/>
                  </a:lnTo>
                  <a:lnTo>
                    <a:pt x="463990" y="2796567"/>
                  </a:lnTo>
                  <a:lnTo>
                    <a:pt x="495446" y="2827946"/>
                  </a:lnTo>
                  <a:lnTo>
                    <a:pt x="527767" y="2858650"/>
                  </a:lnTo>
                  <a:lnTo>
                    <a:pt x="560936" y="2888665"/>
                  </a:lnTo>
                  <a:lnTo>
                    <a:pt x="594937" y="2917977"/>
                  </a:lnTo>
                  <a:lnTo>
                    <a:pt x="629753" y="2946573"/>
                  </a:lnTo>
                  <a:lnTo>
                    <a:pt x="665368" y="2974437"/>
                  </a:lnTo>
                  <a:lnTo>
                    <a:pt x="701766" y="3001556"/>
                  </a:lnTo>
                  <a:lnTo>
                    <a:pt x="738931" y="3027916"/>
                  </a:lnTo>
                  <a:lnTo>
                    <a:pt x="776846" y="3053504"/>
                  </a:lnTo>
                  <a:lnTo>
                    <a:pt x="815495" y="3078304"/>
                  </a:lnTo>
                  <a:lnTo>
                    <a:pt x="854862" y="3102303"/>
                  </a:lnTo>
                  <a:lnTo>
                    <a:pt x="894931" y="3125488"/>
                  </a:lnTo>
                  <a:lnTo>
                    <a:pt x="935686" y="3147843"/>
                  </a:lnTo>
                  <a:lnTo>
                    <a:pt x="977109" y="3169355"/>
                  </a:lnTo>
                  <a:lnTo>
                    <a:pt x="1019186" y="3190010"/>
                  </a:lnTo>
                  <a:lnTo>
                    <a:pt x="1061899" y="3209794"/>
                  </a:lnTo>
                  <a:lnTo>
                    <a:pt x="1105233" y="3228693"/>
                  </a:lnTo>
                  <a:lnTo>
                    <a:pt x="1149171" y="3246694"/>
                  </a:lnTo>
                  <a:lnTo>
                    <a:pt x="1193697" y="3263780"/>
                  </a:lnTo>
                  <a:lnTo>
                    <a:pt x="1238794" y="3279940"/>
                  </a:lnTo>
                  <a:lnTo>
                    <a:pt x="1284447" y="3295159"/>
                  </a:lnTo>
                  <a:lnTo>
                    <a:pt x="1330639" y="3309423"/>
                  </a:lnTo>
                  <a:lnTo>
                    <a:pt x="1377355" y="3322718"/>
                  </a:lnTo>
                  <a:lnTo>
                    <a:pt x="1424577" y="3335029"/>
                  </a:lnTo>
                  <a:lnTo>
                    <a:pt x="1472289" y="3346344"/>
                  </a:lnTo>
                  <a:lnTo>
                    <a:pt x="1520476" y="3356647"/>
                  </a:lnTo>
                  <a:lnTo>
                    <a:pt x="1569121" y="3365926"/>
                  </a:lnTo>
                  <a:lnTo>
                    <a:pt x="1618207" y="3374165"/>
                  </a:lnTo>
                  <a:lnTo>
                    <a:pt x="1667719" y="3381351"/>
                  </a:lnTo>
                  <a:lnTo>
                    <a:pt x="1717641" y="3387470"/>
                  </a:lnTo>
                  <a:lnTo>
                    <a:pt x="1767955" y="3392508"/>
                  </a:lnTo>
                  <a:lnTo>
                    <a:pt x="1818646" y="3396450"/>
                  </a:lnTo>
                  <a:lnTo>
                    <a:pt x="1869698" y="3399284"/>
                  </a:lnTo>
                  <a:lnTo>
                    <a:pt x="1921094" y="3400994"/>
                  </a:lnTo>
                  <a:lnTo>
                    <a:pt x="1972818" y="3401568"/>
                  </a:lnTo>
                  <a:lnTo>
                    <a:pt x="1972818" y="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50557" y="2029206"/>
              <a:ext cx="1972945" cy="3401695"/>
            </a:xfrm>
            <a:custGeom>
              <a:avLst/>
              <a:gdLst/>
              <a:ahLst/>
              <a:cxnLst/>
              <a:rect l="l" t="t" r="r" b="b"/>
              <a:pathLst>
                <a:path w="1972945" h="3401695">
                  <a:moveTo>
                    <a:pt x="1972818" y="3401568"/>
                  </a:moveTo>
                  <a:lnTo>
                    <a:pt x="1921094" y="3400994"/>
                  </a:lnTo>
                  <a:lnTo>
                    <a:pt x="1869698" y="3399284"/>
                  </a:lnTo>
                  <a:lnTo>
                    <a:pt x="1818646" y="3396450"/>
                  </a:lnTo>
                  <a:lnTo>
                    <a:pt x="1767955" y="3392508"/>
                  </a:lnTo>
                  <a:lnTo>
                    <a:pt x="1717641" y="3387470"/>
                  </a:lnTo>
                  <a:lnTo>
                    <a:pt x="1667719" y="3381351"/>
                  </a:lnTo>
                  <a:lnTo>
                    <a:pt x="1618207" y="3374165"/>
                  </a:lnTo>
                  <a:lnTo>
                    <a:pt x="1569121" y="3365926"/>
                  </a:lnTo>
                  <a:lnTo>
                    <a:pt x="1520476" y="3356647"/>
                  </a:lnTo>
                  <a:lnTo>
                    <a:pt x="1472289" y="3346344"/>
                  </a:lnTo>
                  <a:lnTo>
                    <a:pt x="1424577" y="3335029"/>
                  </a:lnTo>
                  <a:lnTo>
                    <a:pt x="1377355" y="3322718"/>
                  </a:lnTo>
                  <a:lnTo>
                    <a:pt x="1330639" y="3309423"/>
                  </a:lnTo>
                  <a:lnTo>
                    <a:pt x="1284447" y="3295159"/>
                  </a:lnTo>
                  <a:lnTo>
                    <a:pt x="1238794" y="3279940"/>
                  </a:lnTo>
                  <a:lnTo>
                    <a:pt x="1193697" y="3263780"/>
                  </a:lnTo>
                  <a:lnTo>
                    <a:pt x="1149171" y="3246694"/>
                  </a:lnTo>
                  <a:lnTo>
                    <a:pt x="1105233" y="3228693"/>
                  </a:lnTo>
                  <a:lnTo>
                    <a:pt x="1061899" y="3209794"/>
                  </a:lnTo>
                  <a:lnTo>
                    <a:pt x="1019186" y="3190010"/>
                  </a:lnTo>
                  <a:lnTo>
                    <a:pt x="977109" y="3169355"/>
                  </a:lnTo>
                  <a:lnTo>
                    <a:pt x="935686" y="3147843"/>
                  </a:lnTo>
                  <a:lnTo>
                    <a:pt x="894931" y="3125488"/>
                  </a:lnTo>
                  <a:lnTo>
                    <a:pt x="854862" y="3102303"/>
                  </a:lnTo>
                  <a:lnTo>
                    <a:pt x="815495" y="3078304"/>
                  </a:lnTo>
                  <a:lnTo>
                    <a:pt x="776846" y="3053504"/>
                  </a:lnTo>
                  <a:lnTo>
                    <a:pt x="738931" y="3027916"/>
                  </a:lnTo>
                  <a:lnTo>
                    <a:pt x="701766" y="3001556"/>
                  </a:lnTo>
                  <a:lnTo>
                    <a:pt x="665368" y="2974437"/>
                  </a:lnTo>
                  <a:lnTo>
                    <a:pt x="629753" y="2946573"/>
                  </a:lnTo>
                  <a:lnTo>
                    <a:pt x="594937" y="2917977"/>
                  </a:lnTo>
                  <a:lnTo>
                    <a:pt x="560936" y="2888665"/>
                  </a:lnTo>
                  <a:lnTo>
                    <a:pt x="527767" y="2858650"/>
                  </a:lnTo>
                  <a:lnTo>
                    <a:pt x="495446" y="2827946"/>
                  </a:lnTo>
                  <a:lnTo>
                    <a:pt x="463990" y="2796567"/>
                  </a:lnTo>
                  <a:lnTo>
                    <a:pt x="433413" y="2764527"/>
                  </a:lnTo>
                  <a:lnTo>
                    <a:pt x="403733" y="2731840"/>
                  </a:lnTo>
                  <a:lnTo>
                    <a:pt x="374966" y="2698520"/>
                  </a:lnTo>
                  <a:lnTo>
                    <a:pt x="347129" y="2664581"/>
                  </a:lnTo>
                  <a:lnTo>
                    <a:pt x="320236" y="2630037"/>
                  </a:lnTo>
                  <a:lnTo>
                    <a:pt x="294305" y="2594902"/>
                  </a:lnTo>
                  <a:lnTo>
                    <a:pt x="269352" y="2559191"/>
                  </a:lnTo>
                  <a:lnTo>
                    <a:pt x="245394" y="2522916"/>
                  </a:lnTo>
                  <a:lnTo>
                    <a:pt x="222445" y="2486093"/>
                  </a:lnTo>
                  <a:lnTo>
                    <a:pt x="200523" y="2448734"/>
                  </a:lnTo>
                  <a:lnTo>
                    <a:pt x="179644" y="2410855"/>
                  </a:lnTo>
                  <a:lnTo>
                    <a:pt x="159824" y="2372469"/>
                  </a:lnTo>
                  <a:lnTo>
                    <a:pt x="141080" y="2333590"/>
                  </a:lnTo>
                  <a:lnTo>
                    <a:pt x="123427" y="2294232"/>
                  </a:lnTo>
                  <a:lnTo>
                    <a:pt x="106882" y="2254409"/>
                  </a:lnTo>
                  <a:lnTo>
                    <a:pt x="91461" y="2214136"/>
                  </a:lnTo>
                  <a:lnTo>
                    <a:pt x="77180" y="2173425"/>
                  </a:lnTo>
                  <a:lnTo>
                    <a:pt x="64056" y="2132292"/>
                  </a:lnTo>
                  <a:lnTo>
                    <a:pt x="52104" y="2090750"/>
                  </a:lnTo>
                  <a:lnTo>
                    <a:pt x="41342" y="2048813"/>
                  </a:lnTo>
                  <a:lnTo>
                    <a:pt x="31785" y="2006495"/>
                  </a:lnTo>
                  <a:lnTo>
                    <a:pt x="23450" y="1963810"/>
                  </a:lnTo>
                  <a:lnTo>
                    <a:pt x="16352" y="1920773"/>
                  </a:lnTo>
                  <a:lnTo>
                    <a:pt x="10508" y="1877397"/>
                  </a:lnTo>
                  <a:lnTo>
                    <a:pt x="5935" y="1833696"/>
                  </a:lnTo>
                  <a:lnTo>
                    <a:pt x="2648" y="1789684"/>
                  </a:lnTo>
                  <a:lnTo>
                    <a:pt x="664" y="1745375"/>
                  </a:lnTo>
                  <a:lnTo>
                    <a:pt x="0" y="1700784"/>
                  </a:lnTo>
                  <a:lnTo>
                    <a:pt x="664" y="1656192"/>
                  </a:lnTo>
                  <a:lnTo>
                    <a:pt x="2648" y="1611883"/>
                  </a:lnTo>
                  <a:lnTo>
                    <a:pt x="5935" y="1567871"/>
                  </a:lnTo>
                  <a:lnTo>
                    <a:pt x="10508" y="1524170"/>
                  </a:lnTo>
                  <a:lnTo>
                    <a:pt x="16352" y="1480794"/>
                  </a:lnTo>
                  <a:lnTo>
                    <a:pt x="23450" y="1437757"/>
                  </a:lnTo>
                  <a:lnTo>
                    <a:pt x="31785" y="1395072"/>
                  </a:lnTo>
                  <a:lnTo>
                    <a:pt x="41342" y="1352754"/>
                  </a:lnTo>
                  <a:lnTo>
                    <a:pt x="52104" y="1310817"/>
                  </a:lnTo>
                  <a:lnTo>
                    <a:pt x="64056" y="1269275"/>
                  </a:lnTo>
                  <a:lnTo>
                    <a:pt x="77180" y="1228142"/>
                  </a:lnTo>
                  <a:lnTo>
                    <a:pt x="91461" y="1187431"/>
                  </a:lnTo>
                  <a:lnTo>
                    <a:pt x="106882" y="1147158"/>
                  </a:lnTo>
                  <a:lnTo>
                    <a:pt x="123427" y="1107335"/>
                  </a:lnTo>
                  <a:lnTo>
                    <a:pt x="141080" y="1067977"/>
                  </a:lnTo>
                  <a:lnTo>
                    <a:pt x="159824" y="1029098"/>
                  </a:lnTo>
                  <a:lnTo>
                    <a:pt x="179644" y="990712"/>
                  </a:lnTo>
                  <a:lnTo>
                    <a:pt x="200523" y="952833"/>
                  </a:lnTo>
                  <a:lnTo>
                    <a:pt x="222445" y="915474"/>
                  </a:lnTo>
                  <a:lnTo>
                    <a:pt x="245394" y="878651"/>
                  </a:lnTo>
                  <a:lnTo>
                    <a:pt x="269352" y="842376"/>
                  </a:lnTo>
                  <a:lnTo>
                    <a:pt x="294305" y="806665"/>
                  </a:lnTo>
                  <a:lnTo>
                    <a:pt x="320236" y="771530"/>
                  </a:lnTo>
                  <a:lnTo>
                    <a:pt x="347129" y="736986"/>
                  </a:lnTo>
                  <a:lnTo>
                    <a:pt x="374966" y="703047"/>
                  </a:lnTo>
                  <a:lnTo>
                    <a:pt x="403733" y="669727"/>
                  </a:lnTo>
                  <a:lnTo>
                    <a:pt x="433413" y="637040"/>
                  </a:lnTo>
                  <a:lnTo>
                    <a:pt x="463990" y="605000"/>
                  </a:lnTo>
                  <a:lnTo>
                    <a:pt x="495446" y="573621"/>
                  </a:lnTo>
                  <a:lnTo>
                    <a:pt x="527767" y="542917"/>
                  </a:lnTo>
                  <a:lnTo>
                    <a:pt x="560936" y="512902"/>
                  </a:lnTo>
                  <a:lnTo>
                    <a:pt x="594937" y="483590"/>
                  </a:lnTo>
                  <a:lnTo>
                    <a:pt x="629753" y="454994"/>
                  </a:lnTo>
                  <a:lnTo>
                    <a:pt x="665368" y="427130"/>
                  </a:lnTo>
                  <a:lnTo>
                    <a:pt x="701766" y="400011"/>
                  </a:lnTo>
                  <a:lnTo>
                    <a:pt x="738931" y="373651"/>
                  </a:lnTo>
                  <a:lnTo>
                    <a:pt x="776846" y="348063"/>
                  </a:lnTo>
                  <a:lnTo>
                    <a:pt x="815495" y="323263"/>
                  </a:lnTo>
                  <a:lnTo>
                    <a:pt x="854862" y="299264"/>
                  </a:lnTo>
                  <a:lnTo>
                    <a:pt x="894931" y="276079"/>
                  </a:lnTo>
                  <a:lnTo>
                    <a:pt x="935686" y="253724"/>
                  </a:lnTo>
                  <a:lnTo>
                    <a:pt x="977109" y="232212"/>
                  </a:lnTo>
                  <a:lnTo>
                    <a:pt x="1019186" y="211557"/>
                  </a:lnTo>
                  <a:lnTo>
                    <a:pt x="1061899" y="191773"/>
                  </a:lnTo>
                  <a:lnTo>
                    <a:pt x="1105233" y="172874"/>
                  </a:lnTo>
                  <a:lnTo>
                    <a:pt x="1149171" y="154873"/>
                  </a:lnTo>
                  <a:lnTo>
                    <a:pt x="1193697" y="137787"/>
                  </a:lnTo>
                  <a:lnTo>
                    <a:pt x="1238794" y="121627"/>
                  </a:lnTo>
                  <a:lnTo>
                    <a:pt x="1284447" y="106408"/>
                  </a:lnTo>
                  <a:lnTo>
                    <a:pt x="1330639" y="92144"/>
                  </a:lnTo>
                  <a:lnTo>
                    <a:pt x="1377355" y="78849"/>
                  </a:lnTo>
                  <a:lnTo>
                    <a:pt x="1424577" y="66538"/>
                  </a:lnTo>
                  <a:lnTo>
                    <a:pt x="1472289" y="55223"/>
                  </a:lnTo>
                  <a:lnTo>
                    <a:pt x="1520476" y="44920"/>
                  </a:lnTo>
                  <a:lnTo>
                    <a:pt x="1569121" y="35641"/>
                  </a:lnTo>
                  <a:lnTo>
                    <a:pt x="1618207" y="27402"/>
                  </a:lnTo>
                  <a:lnTo>
                    <a:pt x="1667719" y="20216"/>
                  </a:lnTo>
                  <a:lnTo>
                    <a:pt x="1717641" y="14097"/>
                  </a:lnTo>
                  <a:lnTo>
                    <a:pt x="1767955" y="9059"/>
                  </a:lnTo>
                  <a:lnTo>
                    <a:pt x="1818646" y="5117"/>
                  </a:lnTo>
                  <a:lnTo>
                    <a:pt x="1869698" y="2283"/>
                  </a:lnTo>
                  <a:lnTo>
                    <a:pt x="1921094" y="573"/>
                  </a:lnTo>
                  <a:lnTo>
                    <a:pt x="1972818" y="0"/>
                  </a:lnTo>
                  <a:lnTo>
                    <a:pt x="1972818" y="1700784"/>
                  </a:lnTo>
                  <a:lnTo>
                    <a:pt x="1972818" y="34015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12201" y="3034283"/>
            <a:ext cx="930116" cy="1188786"/>
          </a:xfrm>
          <a:prstGeom prst="rect">
            <a:avLst/>
          </a:prstGeom>
        </p:spPr>
        <p:txBody>
          <a:bodyPr vert="horz" wrap="square" lIns="0" tIns="34289" rIns="0" bIns="0" rtlCol="0">
            <a:spAutoFit/>
          </a:bodyPr>
          <a:lstStyle/>
          <a:p>
            <a:pPr marL="9525" marR="3810" indent="124778">
              <a:lnSpc>
                <a:spcPts val="1815"/>
              </a:lnSpc>
              <a:spcBef>
                <a:spcPts val="269"/>
              </a:spcBef>
            </a:pPr>
            <a:r>
              <a:rPr sz="1650" spc="-11" dirty="0">
                <a:solidFill>
                  <a:srgbClr val="FFFFFF"/>
                </a:solidFill>
                <a:latin typeface="Calibri"/>
                <a:cs typeface="Calibri"/>
              </a:rPr>
              <a:t>Оценка 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сильных</a:t>
            </a:r>
            <a:r>
              <a:rPr sz="1650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50">
              <a:latin typeface="Calibri"/>
              <a:cs typeface="Calibri"/>
            </a:endParaRPr>
          </a:p>
          <a:p>
            <a:pPr marL="146685">
              <a:lnSpc>
                <a:spcPts val="1695"/>
              </a:lnSpc>
            </a:pP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слабых</a:t>
            </a:r>
            <a:endParaRPr sz="1650">
              <a:latin typeface="Calibri"/>
              <a:cs typeface="Calibri"/>
            </a:endParaRPr>
          </a:p>
          <a:p>
            <a:pPr marL="241459" marR="155258" indent="-82391">
              <a:lnSpc>
                <a:spcPts val="1815"/>
              </a:lnSpc>
              <a:spcBef>
                <a:spcPts val="113"/>
              </a:spcBef>
            </a:pP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50" spc="-26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рон  идей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023486" y="2136266"/>
            <a:ext cx="3197066" cy="3116103"/>
            <a:chOff x="6697980" y="1705355"/>
            <a:chExt cx="4262755" cy="4154804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96528" y="1837943"/>
              <a:ext cx="2164079" cy="402183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843772" y="1864867"/>
              <a:ext cx="2075180" cy="3931920"/>
            </a:xfrm>
            <a:custGeom>
              <a:avLst/>
              <a:gdLst/>
              <a:ahLst/>
              <a:cxnLst/>
              <a:rect l="l" t="t" r="r" b="b"/>
              <a:pathLst>
                <a:path w="2075179" h="3931920">
                  <a:moveTo>
                    <a:pt x="0" y="0"/>
                  </a:moveTo>
                  <a:lnTo>
                    <a:pt x="0" y="207264"/>
                  </a:lnTo>
                  <a:lnTo>
                    <a:pt x="50643" y="207877"/>
                  </a:lnTo>
                  <a:lnTo>
                    <a:pt x="100975" y="209706"/>
                  </a:lnTo>
                  <a:lnTo>
                    <a:pt x="150977" y="212736"/>
                  </a:lnTo>
                  <a:lnTo>
                    <a:pt x="200631" y="216952"/>
                  </a:lnTo>
                  <a:lnTo>
                    <a:pt x="249919" y="222340"/>
                  </a:lnTo>
                  <a:lnTo>
                    <a:pt x="298822" y="228884"/>
                  </a:lnTo>
                  <a:lnTo>
                    <a:pt x="347324" y="236569"/>
                  </a:lnTo>
                  <a:lnTo>
                    <a:pt x="395405" y="245380"/>
                  </a:lnTo>
                  <a:lnTo>
                    <a:pt x="443048" y="255303"/>
                  </a:lnTo>
                  <a:lnTo>
                    <a:pt x="490234" y="266322"/>
                  </a:lnTo>
                  <a:lnTo>
                    <a:pt x="536946" y="278422"/>
                  </a:lnTo>
                  <a:lnTo>
                    <a:pt x="583165" y="291589"/>
                  </a:lnTo>
                  <a:lnTo>
                    <a:pt x="628873" y="305808"/>
                  </a:lnTo>
                  <a:lnTo>
                    <a:pt x="674052" y="321062"/>
                  </a:lnTo>
                  <a:lnTo>
                    <a:pt x="718684" y="337339"/>
                  </a:lnTo>
                  <a:lnTo>
                    <a:pt x="762751" y="354621"/>
                  </a:lnTo>
                  <a:lnTo>
                    <a:pt x="806234" y="372896"/>
                  </a:lnTo>
                  <a:lnTo>
                    <a:pt x="849117" y="392147"/>
                  </a:lnTo>
                  <a:lnTo>
                    <a:pt x="891380" y="412359"/>
                  </a:lnTo>
                  <a:lnTo>
                    <a:pt x="933005" y="433518"/>
                  </a:lnTo>
                  <a:lnTo>
                    <a:pt x="973975" y="455609"/>
                  </a:lnTo>
                  <a:lnTo>
                    <a:pt x="1014271" y="478617"/>
                  </a:lnTo>
                  <a:lnTo>
                    <a:pt x="1053875" y="502526"/>
                  </a:lnTo>
                  <a:lnTo>
                    <a:pt x="1092769" y="527322"/>
                  </a:lnTo>
                  <a:lnTo>
                    <a:pt x="1130935" y="552990"/>
                  </a:lnTo>
                  <a:lnTo>
                    <a:pt x="1168355" y="579515"/>
                  </a:lnTo>
                  <a:lnTo>
                    <a:pt x="1205011" y="606882"/>
                  </a:lnTo>
                  <a:lnTo>
                    <a:pt x="1240884" y="635075"/>
                  </a:lnTo>
                  <a:lnTo>
                    <a:pt x="1275957" y="664081"/>
                  </a:lnTo>
                  <a:lnTo>
                    <a:pt x="1310212" y="693883"/>
                  </a:lnTo>
                  <a:lnTo>
                    <a:pt x="1343629" y="724468"/>
                  </a:lnTo>
                  <a:lnTo>
                    <a:pt x="1376192" y="755819"/>
                  </a:lnTo>
                  <a:lnTo>
                    <a:pt x="1407883" y="787923"/>
                  </a:lnTo>
                  <a:lnTo>
                    <a:pt x="1438682" y="820763"/>
                  </a:lnTo>
                  <a:lnTo>
                    <a:pt x="1468572" y="854326"/>
                  </a:lnTo>
                  <a:lnTo>
                    <a:pt x="1497535" y="888596"/>
                  </a:lnTo>
                  <a:lnTo>
                    <a:pt x="1525553" y="923558"/>
                  </a:lnTo>
                  <a:lnTo>
                    <a:pt x="1552607" y="959198"/>
                  </a:lnTo>
                  <a:lnTo>
                    <a:pt x="1578680" y="995499"/>
                  </a:lnTo>
                  <a:lnTo>
                    <a:pt x="1603754" y="1032448"/>
                  </a:lnTo>
                  <a:lnTo>
                    <a:pt x="1627810" y="1070029"/>
                  </a:lnTo>
                  <a:lnTo>
                    <a:pt x="1650830" y="1108228"/>
                  </a:lnTo>
                  <a:lnTo>
                    <a:pt x="1672796" y="1147028"/>
                  </a:lnTo>
                  <a:lnTo>
                    <a:pt x="1693690" y="1186417"/>
                  </a:lnTo>
                  <a:lnTo>
                    <a:pt x="1713495" y="1226377"/>
                  </a:lnTo>
                  <a:lnTo>
                    <a:pt x="1732191" y="1266896"/>
                  </a:lnTo>
                  <a:lnTo>
                    <a:pt x="1749761" y="1307956"/>
                  </a:lnTo>
                  <a:lnTo>
                    <a:pt x="1766186" y="1349544"/>
                  </a:lnTo>
                  <a:lnTo>
                    <a:pt x="1781449" y="1391645"/>
                  </a:lnTo>
                  <a:lnTo>
                    <a:pt x="1795532" y="1434243"/>
                  </a:lnTo>
                  <a:lnTo>
                    <a:pt x="1808416" y="1477324"/>
                  </a:lnTo>
                  <a:lnTo>
                    <a:pt x="1820083" y="1520873"/>
                  </a:lnTo>
                  <a:lnTo>
                    <a:pt x="1830515" y="1564874"/>
                  </a:lnTo>
                  <a:lnTo>
                    <a:pt x="1839694" y="1609313"/>
                  </a:lnTo>
                  <a:lnTo>
                    <a:pt x="1847603" y="1654175"/>
                  </a:lnTo>
                  <a:lnTo>
                    <a:pt x="1854222" y="1699444"/>
                  </a:lnTo>
                  <a:lnTo>
                    <a:pt x="1859533" y="1745107"/>
                  </a:lnTo>
                  <a:lnTo>
                    <a:pt x="1863497" y="1790806"/>
                  </a:lnTo>
                  <a:lnTo>
                    <a:pt x="1866105" y="1836317"/>
                  </a:lnTo>
                  <a:lnTo>
                    <a:pt x="1867372" y="1881622"/>
                  </a:lnTo>
                  <a:lnTo>
                    <a:pt x="1867313" y="1926704"/>
                  </a:lnTo>
                  <a:lnTo>
                    <a:pt x="1865945" y="1971547"/>
                  </a:lnTo>
                  <a:lnTo>
                    <a:pt x="1863281" y="2016134"/>
                  </a:lnTo>
                  <a:lnTo>
                    <a:pt x="1859338" y="2060449"/>
                  </a:lnTo>
                  <a:lnTo>
                    <a:pt x="1854131" y="2104474"/>
                  </a:lnTo>
                  <a:lnTo>
                    <a:pt x="1847674" y="2148193"/>
                  </a:lnTo>
                  <a:lnTo>
                    <a:pt x="1839985" y="2191590"/>
                  </a:lnTo>
                  <a:lnTo>
                    <a:pt x="1831077" y="2234648"/>
                  </a:lnTo>
                  <a:lnTo>
                    <a:pt x="1820966" y="2277349"/>
                  </a:lnTo>
                  <a:lnTo>
                    <a:pt x="1809668" y="2319678"/>
                  </a:lnTo>
                  <a:lnTo>
                    <a:pt x="1797197" y="2361617"/>
                  </a:lnTo>
                  <a:lnTo>
                    <a:pt x="1783570" y="2403150"/>
                  </a:lnTo>
                  <a:lnTo>
                    <a:pt x="1768801" y="2444260"/>
                  </a:lnTo>
                  <a:lnTo>
                    <a:pt x="1752905" y="2484931"/>
                  </a:lnTo>
                  <a:lnTo>
                    <a:pt x="1735899" y="2525146"/>
                  </a:lnTo>
                  <a:lnTo>
                    <a:pt x="1717797" y="2564887"/>
                  </a:lnTo>
                  <a:lnTo>
                    <a:pt x="1698614" y="2604140"/>
                  </a:lnTo>
                  <a:lnTo>
                    <a:pt x="1678367" y="2642886"/>
                  </a:lnTo>
                  <a:lnTo>
                    <a:pt x="1657070" y="2681109"/>
                  </a:lnTo>
                  <a:lnTo>
                    <a:pt x="1634739" y="2718792"/>
                  </a:lnTo>
                  <a:lnTo>
                    <a:pt x="1611388" y="2755919"/>
                  </a:lnTo>
                  <a:lnTo>
                    <a:pt x="1587034" y="2792473"/>
                  </a:lnTo>
                  <a:lnTo>
                    <a:pt x="1561692" y="2828437"/>
                  </a:lnTo>
                  <a:lnTo>
                    <a:pt x="1535376" y="2863795"/>
                  </a:lnTo>
                  <a:lnTo>
                    <a:pt x="1508103" y="2898530"/>
                  </a:lnTo>
                  <a:lnTo>
                    <a:pt x="1479887" y="2932625"/>
                  </a:lnTo>
                  <a:lnTo>
                    <a:pt x="1450744" y="2966063"/>
                  </a:lnTo>
                  <a:lnTo>
                    <a:pt x="1420689" y="2998828"/>
                  </a:lnTo>
                  <a:lnTo>
                    <a:pt x="1389738" y="3030904"/>
                  </a:lnTo>
                  <a:lnTo>
                    <a:pt x="1357906" y="3062273"/>
                  </a:lnTo>
                  <a:lnTo>
                    <a:pt x="1325208" y="3092918"/>
                  </a:lnTo>
                  <a:lnTo>
                    <a:pt x="1291659" y="3122824"/>
                  </a:lnTo>
                  <a:lnTo>
                    <a:pt x="1257276" y="3151973"/>
                  </a:lnTo>
                  <a:lnTo>
                    <a:pt x="1222072" y="3180349"/>
                  </a:lnTo>
                  <a:lnTo>
                    <a:pt x="1186064" y="3207935"/>
                  </a:lnTo>
                  <a:lnTo>
                    <a:pt x="1149267" y="3234714"/>
                  </a:lnTo>
                  <a:lnTo>
                    <a:pt x="1111696" y="3260669"/>
                  </a:lnTo>
                  <a:lnTo>
                    <a:pt x="1073366" y="3285785"/>
                  </a:lnTo>
                  <a:lnTo>
                    <a:pt x="1034293" y="3310044"/>
                  </a:lnTo>
                  <a:lnTo>
                    <a:pt x="994492" y="3333429"/>
                  </a:lnTo>
                  <a:lnTo>
                    <a:pt x="953978" y="3355924"/>
                  </a:lnTo>
                  <a:lnTo>
                    <a:pt x="912768" y="3377512"/>
                  </a:lnTo>
                  <a:lnTo>
                    <a:pt x="870875" y="3398177"/>
                  </a:lnTo>
                  <a:lnTo>
                    <a:pt x="828316" y="3417901"/>
                  </a:lnTo>
                  <a:lnTo>
                    <a:pt x="785105" y="3436669"/>
                  </a:lnTo>
                  <a:lnTo>
                    <a:pt x="741258" y="3454463"/>
                  </a:lnTo>
                  <a:lnTo>
                    <a:pt x="696791" y="3471266"/>
                  </a:lnTo>
                  <a:lnTo>
                    <a:pt x="651718" y="3487063"/>
                  </a:lnTo>
                  <a:lnTo>
                    <a:pt x="606056" y="3501836"/>
                  </a:lnTo>
                  <a:lnTo>
                    <a:pt x="559818" y="3515568"/>
                  </a:lnTo>
                  <a:lnTo>
                    <a:pt x="513021" y="3528244"/>
                  </a:lnTo>
                  <a:lnTo>
                    <a:pt x="465681" y="3539845"/>
                  </a:lnTo>
                  <a:lnTo>
                    <a:pt x="417811" y="3550357"/>
                  </a:lnTo>
                  <a:lnTo>
                    <a:pt x="369428" y="3559761"/>
                  </a:lnTo>
                  <a:lnTo>
                    <a:pt x="320547" y="3568041"/>
                  </a:lnTo>
                  <a:lnTo>
                    <a:pt x="271183" y="3575181"/>
                  </a:lnTo>
                  <a:lnTo>
                    <a:pt x="221352" y="3581163"/>
                  </a:lnTo>
                  <a:lnTo>
                    <a:pt x="171069" y="3585972"/>
                  </a:lnTo>
                  <a:lnTo>
                    <a:pt x="171069" y="3448050"/>
                  </a:lnTo>
                  <a:lnTo>
                    <a:pt x="0" y="3696716"/>
                  </a:lnTo>
                  <a:lnTo>
                    <a:pt x="171069" y="3931742"/>
                  </a:lnTo>
                  <a:lnTo>
                    <a:pt x="171069" y="3793883"/>
                  </a:lnTo>
                  <a:lnTo>
                    <a:pt x="221314" y="3789519"/>
                  </a:lnTo>
                  <a:lnTo>
                    <a:pt x="271182" y="3784082"/>
                  </a:lnTo>
                  <a:lnTo>
                    <a:pt x="320661" y="3777584"/>
                  </a:lnTo>
                  <a:lnTo>
                    <a:pt x="369736" y="3770040"/>
                  </a:lnTo>
                  <a:lnTo>
                    <a:pt x="418395" y="3761461"/>
                  </a:lnTo>
                  <a:lnTo>
                    <a:pt x="466624" y="3751861"/>
                  </a:lnTo>
                  <a:lnTo>
                    <a:pt x="514411" y="3741254"/>
                  </a:lnTo>
                  <a:lnTo>
                    <a:pt x="561741" y="3729652"/>
                  </a:lnTo>
                  <a:lnTo>
                    <a:pt x="608602" y="3717069"/>
                  </a:lnTo>
                  <a:lnTo>
                    <a:pt x="654980" y="3703518"/>
                  </a:lnTo>
                  <a:lnTo>
                    <a:pt x="700862" y="3689012"/>
                  </a:lnTo>
                  <a:lnTo>
                    <a:pt x="746234" y="3673565"/>
                  </a:lnTo>
                  <a:lnTo>
                    <a:pt x="791085" y="3657189"/>
                  </a:lnTo>
                  <a:lnTo>
                    <a:pt x="835399" y="3639898"/>
                  </a:lnTo>
                  <a:lnTo>
                    <a:pt x="879164" y="3621706"/>
                  </a:lnTo>
                  <a:lnTo>
                    <a:pt x="922367" y="3602624"/>
                  </a:lnTo>
                  <a:lnTo>
                    <a:pt x="964994" y="3582666"/>
                  </a:lnTo>
                  <a:lnTo>
                    <a:pt x="1007032" y="3561847"/>
                  </a:lnTo>
                  <a:lnTo>
                    <a:pt x="1048468" y="3540178"/>
                  </a:lnTo>
                  <a:lnTo>
                    <a:pt x="1089289" y="3517673"/>
                  </a:lnTo>
                  <a:lnTo>
                    <a:pt x="1129481" y="3494345"/>
                  </a:lnTo>
                  <a:lnTo>
                    <a:pt x="1169031" y="3470208"/>
                  </a:lnTo>
                  <a:lnTo>
                    <a:pt x="1207925" y="3445274"/>
                  </a:lnTo>
                  <a:lnTo>
                    <a:pt x="1246152" y="3419557"/>
                  </a:lnTo>
                  <a:lnTo>
                    <a:pt x="1283696" y="3393070"/>
                  </a:lnTo>
                  <a:lnTo>
                    <a:pt x="1320545" y="3365826"/>
                  </a:lnTo>
                  <a:lnTo>
                    <a:pt x="1356686" y="3337838"/>
                  </a:lnTo>
                  <a:lnTo>
                    <a:pt x="1392105" y="3309121"/>
                  </a:lnTo>
                  <a:lnTo>
                    <a:pt x="1426790" y="3279685"/>
                  </a:lnTo>
                  <a:lnTo>
                    <a:pt x="1460726" y="3249546"/>
                  </a:lnTo>
                  <a:lnTo>
                    <a:pt x="1493901" y="3218716"/>
                  </a:lnTo>
                  <a:lnTo>
                    <a:pt x="1526301" y="3187209"/>
                  </a:lnTo>
                  <a:lnTo>
                    <a:pt x="1557914" y="3155037"/>
                  </a:lnTo>
                  <a:lnTo>
                    <a:pt x="1588725" y="3122214"/>
                  </a:lnTo>
                  <a:lnTo>
                    <a:pt x="1618721" y="3088753"/>
                  </a:lnTo>
                  <a:lnTo>
                    <a:pt x="1647890" y="3054667"/>
                  </a:lnTo>
                  <a:lnTo>
                    <a:pt x="1676218" y="3019969"/>
                  </a:lnTo>
                  <a:lnTo>
                    <a:pt x="1703691" y="2984673"/>
                  </a:lnTo>
                  <a:lnTo>
                    <a:pt x="1730297" y="2948792"/>
                  </a:lnTo>
                  <a:lnTo>
                    <a:pt x="1756022" y="2912339"/>
                  </a:lnTo>
                  <a:lnTo>
                    <a:pt x="1780853" y="2875327"/>
                  </a:lnTo>
                  <a:lnTo>
                    <a:pt x="1804777" y="2837769"/>
                  </a:lnTo>
                  <a:lnTo>
                    <a:pt x="1827780" y="2799679"/>
                  </a:lnTo>
                  <a:lnTo>
                    <a:pt x="1849849" y="2761069"/>
                  </a:lnTo>
                  <a:lnTo>
                    <a:pt x="1870971" y="2721954"/>
                  </a:lnTo>
                  <a:lnTo>
                    <a:pt x="1891132" y="2682346"/>
                  </a:lnTo>
                  <a:lnTo>
                    <a:pt x="1910320" y="2642258"/>
                  </a:lnTo>
                  <a:lnTo>
                    <a:pt x="1928520" y="2601704"/>
                  </a:lnTo>
                  <a:lnTo>
                    <a:pt x="1945721" y="2560696"/>
                  </a:lnTo>
                  <a:lnTo>
                    <a:pt x="1961908" y="2519249"/>
                  </a:lnTo>
                  <a:lnTo>
                    <a:pt x="1977068" y="2477375"/>
                  </a:lnTo>
                  <a:lnTo>
                    <a:pt x="1991188" y="2435087"/>
                  </a:lnTo>
                  <a:lnTo>
                    <a:pt x="2004254" y="2392398"/>
                  </a:lnTo>
                  <a:lnTo>
                    <a:pt x="2016254" y="2349323"/>
                  </a:lnTo>
                  <a:lnTo>
                    <a:pt x="2027174" y="2305873"/>
                  </a:lnTo>
                  <a:lnTo>
                    <a:pt x="2037001" y="2262063"/>
                  </a:lnTo>
                  <a:lnTo>
                    <a:pt x="2045722" y="2217905"/>
                  </a:lnTo>
                  <a:lnTo>
                    <a:pt x="2053323" y="2173412"/>
                  </a:lnTo>
                  <a:lnTo>
                    <a:pt x="2059791" y="2128599"/>
                  </a:lnTo>
                  <a:lnTo>
                    <a:pt x="2065112" y="2083477"/>
                  </a:lnTo>
                  <a:lnTo>
                    <a:pt x="2069275" y="2038060"/>
                  </a:lnTo>
                  <a:lnTo>
                    <a:pt x="2072264" y="1992362"/>
                  </a:lnTo>
                  <a:lnTo>
                    <a:pt x="2074067" y="1946395"/>
                  </a:lnTo>
                  <a:lnTo>
                    <a:pt x="2074672" y="1900174"/>
                  </a:lnTo>
                  <a:lnTo>
                    <a:pt x="2074071" y="1854007"/>
                  </a:lnTo>
                  <a:lnTo>
                    <a:pt x="2072279" y="1808111"/>
                  </a:lnTo>
                  <a:lnTo>
                    <a:pt x="2069309" y="1762498"/>
                  </a:lnTo>
                  <a:lnTo>
                    <a:pt x="2065174" y="1717180"/>
                  </a:lnTo>
                  <a:lnTo>
                    <a:pt x="2059888" y="1672169"/>
                  </a:lnTo>
                  <a:lnTo>
                    <a:pt x="2053465" y="1627478"/>
                  </a:lnTo>
                  <a:lnTo>
                    <a:pt x="2045919" y="1583120"/>
                  </a:lnTo>
                  <a:lnTo>
                    <a:pt x="2037261" y="1539106"/>
                  </a:lnTo>
                  <a:lnTo>
                    <a:pt x="2027508" y="1495450"/>
                  </a:lnTo>
                  <a:lnTo>
                    <a:pt x="2016671" y="1452163"/>
                  </a:lnTo>
                  <a:lnTo>
                    <a:pt x="2004765" y="1409259"/>
                  </a:lnTo>
                  <a:lnTo>
                    <a:pt x="1991803" y="1366749"/>
                  </a:lnTo>
                  <a:lnTo>
                    <a:pt x="1977799" y="1324646"/>
                  </a:lnTo>
                  <a:lnTo>
                    <a:pt x="1962766" y="1282963"/>
                  </a:lnTo>
                  <a:lnTo>
                    <a:pt x="1946718" y="1241712"/>
                  </a:lnTo>
                  <a:lnTo>
                    <a:pt x="1929669" y="1200905"/>
                  </a:lnTo>
                  <a:lnTo>
                    <a:pt x="1911631" y="1160555"/>
                  </a:lnTo>
                  <a:lnTo>
                    <a:pt x="1892620" y="1120675"/>
                  </a:lnTo>
                  <a:lnTo>
                    <a:pt x="1872647" y="1081276"/>
                  </a:lnTo>
                  <a:lnTo>
                    <a:pt x="1851727" y="1042371"/>
                  </a:lnTo>
                  <a:lnTo>
                    <a:pt x="1829874" y="1003973"/>
                  </a:lnTo>
                  <a:lnTo>
                    <a:pt x="1807101" y="966094"/>
                  </a:lnTo>
                  <a:lnTo>
                    <a:pt x="1783421" y="928746"/>
                  </a:lnTo>
                  <a:lnTo>
                    <a:pt x="1758849" y="891942"/>
                  </a:lnTo>
                  <a:lnTo>
                    <a:pt x="1733397" y="855695"/>
                  </a:lnTo>
                  <a:lnTo>
                    <a:pt x="1707080" y="820017"/>
                  </a:lnTo>
                  <a:lnTo>
                    <a:pt x="1679911" y="784920"/>
                  </a:lnTo>
                  <a:lnTo>
                    <a:pt x="1651903" y="750416"/>
                  </a:lnTo>
                  <a:lnTo>
                    <a:pt x="1623070" y="716519"/>
                  </a:lnTo>
                  <a:lnTo>
                    <a:pt x="1593426" y="683240"/>
                  </a:lnTo>
                  <a:lnTo>
                    <a:pt x="1562984" y="650593"/>
                  </a:lnTo>
                  <a:lnTo>
                    <a:pt x="1531758" y="618589"/>
                  </a:lnTo>
                  <a:lnTo>
                    <a:pt x="1499762" y="587241"/>
                  </a:lnTo>
                  <a:lnTo>
                    <a:pt x="1467008" y="556561"/>
                  </a:lnTo>
                  <a:lnTo>
                    <a:pt x="1433511" y="526562"/>
                  </a:lnTo>
                  <a:lnTo>
                    <a:pt x="1399285" y="497257"/>
                  </a:lnTo>
                  <a:lnTo>
                    <a:pt x="1364342" y="468657"/>
                  </a:lnTo>
                  <a:lnTo>
                    <a:pt x="1328697" y="440775"/>
                  </a:lnTo>
                  <a:lnTo>
                    <a:pt x="1292362" y="413624"/>
                  </a:lnTo>
                  <a:lnTo>
                    <a:pt x="1255352" y="387216"/>
                  </a:lnTo>
                  <a:lnTo>
                    <a:pt x="1217680" y="361564"/>
                  </a:lnTo>
                  <a:lnTo>
                    <a:pt x="1179360" y="336679"/>
                  </a:lnTo>
                  <a:lnTo>
                    <a:pt x="1140406" y="312575"/>
                  </a:lnTo>
                  <a:lnTo>
                    <a:pt x="1100830" y="289264"/>
                  </a:lnTo>
                  <a:lnTo>
                    <a:pt x="1060646" y="266758"/>
                  </a:lnTo>
                  <a:lnTo>
                    <a:pt x="1019869" y="245070"/>
                  </a:lnTo>
                  <a:lnTo>
                    <a:pt x="978511" y="224211"/>
                  </a:lnTo>
                  <a:lnTo>
                    <a:pt x="936587" y="204196"/>
                  </a:lnTo>
                  <a:lnTo>
                    <a:pt x="894109" y="185036"/>
                  </a:lnTo>
                  <a:lnTo>
                    <a:pt x="851092" y="166743"/>
                  </a:lnTo>
                  <a:lnTo>
                    <a:pt x="807549" y="149330"/>
                  </a:lnTo>
                  <a:lnTo>
                    <a:pt x="763493" y="132809"/>
                  </a:lnTo>
                  <a:lnTo>
                    <a:pt x="718939" y="117193"/>
                  </a:lnTo>
                  <a:lnTo>
                    <a:pt x="673899" y="102495"/>
                  </a:lnTo>
                  <a:lnTo>
                    <a:pt x="628388" y="88726"/>
                  </a:lnTo>
                  <a:lnTo>
                    <a:pt x="582418" y="75900"/>
                  </a:lnTo>
                  <a:lnTo>
                    <a:pt x="536004" y="64028"/>
                  </a:lnTo>
                  <a:lnTo>
                    <a:pt x="489159" y="53123"/>
                  </a:lnTo>
                  <a:lnTo>
                    <a:pt x="441897" y="43197"/>
                  </a:lnTo>
                  <a:lnTo>
                    <a:pt x="394231" y="34264"/>
                  </a:lnTo>
                  <a:lnTo>
                    <a:pt x="346175" y="26335"/>
                  </a:lnTo>
                  <a:lnTo>
                    <a:pt x="297742" y="19423"/>
                  </a:lnTo>
                  <a:lnTo>
                    <a:pt x="248947" y="13540"/>
                  </a:lnTo>
                  <a:lnTo>
                    <a:pt x="199802" y="8698"/>
                  </a:lnTo>
                  <a:lnTo>
                    <a:pt x="150321" y="4911"/>
                  </a:lnTo>
                  <a:lnTo>
                    <a:pt x="100518" y="2191"/>
                  </a:lnTo>
                  <a:lnTo>
                    <a:pt x="50406" y="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43772" y="1864867"/>
              <a:ext cx="2075180" cy="3931920"/>
            </a:xfrm>
            <a:custGeom>
              <a:avLst/>
              <a:gdLst/>
              <a:ahLst/>
              <a:cxnLst/>
              <a:rect l="l" t="t" r="r" b="b"/>
              <a:pathLst>
                <a:path w="2075179" h="3931920">
                  <a:moveTo>
                    <a:pt x="0" y="0"/>
                  </a:moveTo>
                  <a:lnTo>
                    <a:pt x="50406" y="549"/>
                  </a:lnTo>
                  <a:lnTo>
                    <a:pt x="100518" y="2191"/>
                  </a:lnTo>
                  <a:lnTo>
                    <a:pt x="150321" y="4911"/>
                  </a:lnTo>
                  <a:lnTo>
                    <a:pt x="199802" y="8698"/>
                  </a:lnTo>
                  <a:lnTo>
                    <a:pt x="248947" y="13540"/>
                  </a:lnTo>
                  <a:lnTo>
                    <a:pt x="297742" y="19423"/>
                  </a:lnTo>
                  <a:lnTo>
                    <a:pt x="346175" y="26335"/>
                  </a:lnTo>
                  <a:lnTo>
                    <a:pt x="394231" y="34264"/>
                  </a:lnTo>
                  <a:lnTo>
                    <a:pt x="441897" y="43197"/>
                  </a:lnTo>
                  <a:lnTo>
                    <a:pt x="489159" y="53123"/>
                  </a:lnTo>
                  <a:lnTo>
                    <a:pt x="536004" y="64028"/>
                  </a:lnTo>
                  <a:lnTo>
                    <a:pt x="582418" y="75900"/>
                  </a:lnTo>
                  <a:lnTo>
                    <a:pt x="628388" y="88726"/>
                  </a:lnTo>
                  <a:lnTo>
                    <a:pt x="673899" y="102495"/>
                  </a:lnTo>
                  <a:lnTo>
                    <a:pt x="718939" y="117193"/>
                  </a:lnTo>
                  <a:lnTo>
                    <a:pt x="763493" y="132809"/>
                  </a:lnTo>
                  <a:lnTo>
                    <a:pt x="807549" y="149330"/>
                  </a:lnTo>
                  <a:lnTo>
                    <a:pt x="851092" y="166743"/>
                  </a:lnTo>
                  <a:lnTo>
                    <a:pt x="894109" y="185036"/>
                  </a:lnTo>
                  <a:lnTo>
                    <a:pt x="936587" y="204196"/>
                  </a:lnTo>
                  <a:lnTo>
                    <a:pt x="978511" y="224211"/>
                  </a:lnTo>
                  <a:lnTo>
                    <a:pt x="1019869" y="245070"/>
                  </a:lnTo>
                  <a:lnTo>
                    <a:pt x="1060646" y="266758"/>
                  </a:lnTo>
                  <a:lnTo>
                    <a:pt x="1100830" y="289264"/>
                  </a:lnTo>
                  <a:lnTo>
                    <a:pt x="1140406" y="312575"/>
                  </a:lnTo>
                  <a:lnTo>
                    <a:pt x="1179360" y="336679"/>
                  </a:lnTo>
                  <a:lnTo>
                    <a:pt x="1217680" y="361564"/>
                  </a:lnTo>
                  <a:lnTo>
                    <a:pt x="1255352" y="387216"/>
                  </a:lnTo>
                  <a:lnTo>
                    <a:pt x="1292362" y="413624"/>
                  </a:lnTo>
                  <a:lnTo>
                    <a:pt x="1328697" y="440775"/>
                  </a:lnTo>
                  <a:lnTo>
                    <a:pt x="1364342" y="468657"/>
                  </a:lnTo>
                  <a:lnTo>
                    <a:pt x="1399285" y="497257"/>
                  </a:lnTo>
                  <a:lnTo>
                    <a:pt x="1433511" y="526562"/>
                  </a:lnTo>
                  <a:lnTo>
                    <a:pt x="1467008" y="556561"/>
                  </a:lnTo>
                  <a:lnTo>
                    <a:pt x="1499762" y="587241"/>
                  </a:lnTo>
                  <a:lnTo>
                    <a:pt x="1531758" y="618589"/>
                  </a:lnTo>
                  <a:lnTo>
                    <a:pt x="1562984" y="650593"/>
                  </a:lnTo>
                  <a:lnTo>
                    <a:pt x="1593426" y="683240"/>
                  </a:lnTo>
                  <a:lnTo>
                    <a:pt x="1623070" y="716519"/>
                  </a:lnTo>
                  <a:lnTo>
                    <a:pt x="1651903" y="750416"/>
                  </a:lnTo>
                  <a:lnTo>
                    <a:pt x="1679911" y="784920"/>
                  </a:lnTo>
                  <a:lnTo>
                    <a:pt x="1707080" y="820017"/>
                  </a:lnTo>
                  <a:lnTo>
                    <a:pt x="1733397" y="855695"/>
                  </a:lnTo>
                  <a:lnTo>
                    <a:pt x="1758849" y="891942"/>
                  </a:lnTo>
                  <a:lnTo>
                    <a:pt x="1783421" y="928746"/>
                  </a:lnTo>
                  <a:lnTo>
                    <a:pt x="1807101" y="966094"/>
                  </a:lnTo>
                  <a:lnTo>
                    <a:pt x="1829874" y="1003973"/>
                  </a:lnTo>
                  <a:lnTo>
                    <a:pt x="1851727" y="1042371"/>
                  </a:lnTo>
                  <a:lnTo>
                    <a:pt x="1872647" y="1081276"/>
                  </a:lnTo>
                  <a:lnTo>
                    <a:pt x="1892620" y="1120675"/>
                  </a:lnTo>
                  <a:lnTo>
                    <a:pt x="1911631" y="1160555"/>
                  </a:lnTo>
                  <a:lnTo>
                    <a:pt x="1929669" y="1200905"/>
                  </a:lnTo>
                  <a:lnTo>
                    <a:pt x="1946718" y="1241712"/>
                  </a:lnTo>
                  <a:lnTo>
                    <a:pt x="1962766" y="1282963"/>
                  </a:lnTo>
                  <a:lnTo>
                    <a:pt x="1977799" y="1324646"/>
                  </a:lnTo>
                  <a:lnTo>
                    <a:pt x="1991803" y="1366749"/>
                  </a:lnTo>
                  <a:lnTo>
                    <a:pt x="2004765" y="1409259"/>
                  </a:lnTo>
                  <a:lnTo>
                    <a:pt x="2016671" y="1452163"/>
                  </a:lnTo>
                  <a:lnTo>
                    <a:pt x="2027508" y="1495450"/>
                  </a:lnTo>
                  <a:lnTo>
                    <a:pt x="2037261" y="1539106"/>
                  </a:lnTo>
                  <a:lnTo>
                    <a:pt x="2045919" y="1583120"/>
                  </a:lnTo>
                  <a:lnTo>
                    <a:pt x="2053465" y="1627478"/>
                  </a:lnTo>
                  <a:lnTo>
                    <a:pt x="2059888" y="1672169"/>
                  </a:lnTo>
                  <a:lnTo>
                    <a:pt x="2065174" y="1717180"/>
                  </a:lnTo>
                  <a:lnTo>
                    <a:pt x="2069309" y="1762498"/>
                  </a:lnTo>
                  <a:lnTo>
                    <a:pt x="2072279" y="1808111"/>
                  </a:lnTo>
                  <a:lnTo>
                    <a:pt x="2074071" y="1854007"/>
                  </a:lnTo>
                  <a:lnTo>
                    <a:pt x="2074672" y="1900174"/>
                  </a:lnTo>
                  <a:lnTo>
                    <a:pt x="2074067" y="1946395"/>
                  </a:lnTo>
                  <a:lnTo>
                    <a:pt x="2072264" y="1992362"/>
                  </a:lnTo>
                  <a:lnTo>
                    <a:pt x="2069275" y="2038060"/>
                  </a:lnTo>
                  <a:lnTo>
                    <a:pt x="2065112" y="2083477"/>
                  </a:lnTo>
                  <a:lnTo>
                    <a:pt x="2059791" y="2128599"/>
                  </a:lnTo>
                  <a:lnTo>
                    <a:pt x="2053323" y="2173412"/>
                  </a:lnTo>
                  <a:lnTo>
                    <a:pt x="2045722" y="2217905"/>
                  </a:lnTo>
                  <a:lnTo>
                    <a:pt x="2037001" y="2262063"/>
                  </a:lnTo>
                  <a:lnTo>
                    <a:pt x="2027174" y="2305873"/>
                  </a:lnTo>
                  <a:lnTo>
                    <a:pt x="2016254" y="2349323"/>
                  </a:lnTo>
                  <a:lnTo>
                    <a:pt x="2004254" y="2392398"/>
                  </a:lnTo>
                  <a:lnTo>
                    <a:pt x="1991188" y="2435087"/>
                  </a:lnTo>
                  <a:lnTo>
                    <a:pt x="1977068" y="2477375"/>
                  </a:lnTo>
                  <a:lnTo>
                    <a:pt x="1961908" y="2519249"/>
                  </a:lnTo>
                  <a:lnTo>
                    <a:pt x="1945721" y="2560696"/>
                  </a:lnTo>
                  <a:lnTo>
                    <a:pt x="1928520" y="2601704"/>
                  </a:lnTo>
                  <a:lnTo>
                    <a:pt x="1910320" y="2642258"/>
                  </a:lnTo>
                  <a:lnTo>
                    <a:pt x="1891132" y="2682346"/>
                  </a:lnTo>
                  <a:lnTo>
                    <a:pt x="1870971" y="2721954"/>
                  </a:lnTo>
                  <a:lnTo>
                    <a:pt x="1849849" y="2761069"/>
                  </a:lnTo>
                  <a:lnTo>
                    <a:pt x="1827780" y="2799679"/>
                  </a:lnTo>
                  <a:lnTo>
                    <a:pt x="1804777" y="2837769"/>
                  </a:lnTo>
                  <a:lnTo>
                    <a:pt x="1780853" y="2875327"/>
                  </a:lnTo>
                  <a:lnTo>
                    <a:pt x="1756022" y="2912339"/>
                  </a:lnTo>
                  <a:lnTo>
                    <a:pt x="1730297" y="2948792"/>
                  </a:lnTo>
                  <a:lnTo>
                    <a:pt x="1703691" y="2984673"/>
                  </a:lnTo>
                  <a:lnTo>
                    <a:pt x="1676218" y="3019969"/>
                  </a:lnTo>
                  <a:lnTo>
                    <a:pt x="1647890" y="3054667"/>
                  </a:lnTo>
                  <a:lnTo>
                    <a:pt x="1618721" y="3088753"/>
                  </a:lnTo>
                  <a:lnTo>
                    <a:pt x="1588725" y="3122214"/>
                  </a:lnTo>
                  <a:lnTo>
                    <a:pt x="1557914" y="3155037"/>
                  </a:lnTo>
                  <a:lnTo>
                    <a:pt x="1526301" y="3187209"/>
                  </a:lnTo>
                  <a:lnTo>
                    <a:pt x="1493901" y="3218716"/>
                  </a:lnTo>
                  <a:lnTo>
                    <a:pt x="1460726" y="3249546"/>
                  </a:lnTo>
                  <a:lnTo>
                    <a:pt x="1426790" y="3279685"/>
                  </a:lnTo>
                  <a:lnTo>
                    <a:pt x="1392105" y="3309121"/>
                  </a:lnTo>
                  <a:lnTo>
                    <a:pt x="1356686" y="3337838"/>
                  </a:lnTo>
                  <a:lnTo>
                    <a:pt x="1320545" y="3365826"/>
                  </a:lnTo>
                  <a:lnTo>
                    <a:pt x="1283696" y="3393070"/>
                  </a:lnTo>
                  <a:lnTo>
                    <a:pt x="1246152" y="3419557"/>
                  </a:lnTo>
                  <a:lnTo>
                    <a:pt x="1207925" y="3445274"/>
                  </a:lnTo>
                  <a:lnTo>
                    <a:pt x="1169031" y="3470208"/>
                  </a:lnTo>
                  <a:lnTo>
                    <a:pt x="1129481" y="3494345"/>
                  </a:lnTo>
                  <a:lnTo>
                    <a:pt x="1089289" y="3517673"/>
                  </a:lnTo>
                  <a:lnTo>
                    <a:pt x="1048468" y="3540178"/>
                  </a:lnTo>
                  <a:lnTo>
                    <a:pt x="1007032" y="3561847"/>
                  </a:lnTo>
                  <a:lnTo>
                    <a:pt x="964994" y="3582666"/>
                  </a:lnTo>
                  <a:lnTo>
                    <a:pt x="922367" y="3602624"/>
                  </a:lnTo>
                  <a:lnTo>
                    <a:pt x="879164" y="3621706"/>
                  </a:lnTo>
                  <a:lnTo>
                    <a:pt x="835399" y="3639898"/>
                  </a:lnTo>
                  <a:lnTo>
                    <a:pt x="791085" y="3657189"/>
                  </a:lnTo>
                  <a:lnTo>
                    <a:pt x="746234" y="3673565"/>
                  </a:lnTo>
                  <a:lnTo>
                    <a:pt x="700862" y="3689012"/>
                  </a:lnTo>
                  <a:lnTo>
                    <a:pt x="654980" y="3703518"/>
                  </a:lnTo>
                  <a:lnTo>
                    <a:pt x="608602" y="3717069"/>
                  </a:lnTo>
                  <a:lnTo>
                    <a:pt x="561741" y="3729652"/>
                  </a:lnTo>
                  <a:lnTo>
                    <a:pt x="514411" y="3741254"/>
                  </a:lnTo>
                  <a:lnTo>
                    <a:pt x="466624" y="3751861"/>
                  </a:lnTo>
                  <a:lnTo>
                    <a:pt x="418395" y="3761461"/>
                  </a:lnTo>
                  <a:lnTo>
                    <a:pt x="369736" y="3770040"/>
                  </a:lnTo>
                  <a:lnTo>
                    <a:pt x="320661" y="3777584"/>
                  </a:lnTo>
                  <a:lnTo>
                    <a:pt x="271182" y="3784082"/>
                  </a:lnTo>
                  <a:lnTo>
                    <a:pt x="221314" y="3789519"/>
                  </a:lnTo>
                  <a:lnTo>
                    <a:pt x="171069" y="3793883"/>
                  </a:lnTo>
                  <a:lnTo>
                    <a:pt x="171069" y="3931742"/>
                  </a:lnTo>
                  <a:lnTo>
                    <a:pt x="0" y="3696716"/>
                  </a:lnTo>
                  <a:lnTo>
                    <a:pt x="171069" y="3448050"/>
                  </a:lnTo>
                  <a:lnTo>
                    <a:pt x="171069" y="3585972"/>
                  </a:lnTo>
                  <a:lnTo>
                    <a:pt x="221352" y="3581163"/>
                  </a:lnTo>
                  <a:lnTo>
                    <a:pt x="271183" y="3575181"/>
                  </a:lnTo>
                  <a:lnTo>
                    <a:pt x="320547" y="3568041"/>
                  </a:lnTo>
                  <a:lnTo>
                    <a:pt x="369428" y="3559761"/>
                  </a:lnTo>
                  <a:lnTo>
                    <a:pt x="417811" y="3550357"/>
                  </a:lnTo>
                  <a:lnTo>
                    <a:pt x="465681" y="3539845"/>
                  </a:lnTo>
                  <a:lnTo>
                    <a:pt x="513021" y="3528244"/>
                  </a:lnTo>
                  <a:lnTo>
                    <a:pt x="559818" y="3515568"/>
                  </a:lnTo>
                  <a:lnTo>
                    <a:pt x="606056" y="3501836"/>
                  </a:lnTo>
                  <a:lnTo>
                    <a:pt x="651718" y="3487063"/>
                  </a:lnTo>
                  <a:lnTo>
                    <a:pt x="696791" y="3471266"/>
                  </a:lnTo>
                  <a:lnTo>
                    <a:pt x="741258" y="3454463"/>
                  </a:lnTo>
                  <a:lnTo>
                    <a:pt x="785105" y="3436669"/>
                  </a:lnTo>
                  <a:lnTo>
                    <a:pt x="828316" y="3417901"/>
                  </a:lnTo>
                  <a:lnTo>
                    <a:pt x="870875" y="3398177"/>
                  </a:lnTo>
                  <a:lnTo>
                    <a:pt x="912768" y="3377512"/>
                  </a:lnTo>
                  <a:lnTo>
                    <a:pt x="953978" y="3355924"/>
                  </a:lnTo>
                  <a:lnTo>
                    <a:pt x="994492" y="3333429"/>
                  </a:lnTo>
                  <a:lnTo>
                    <a:pt x="1034293" y="3310044"/>
                  </a:lnTo>
                  <a:lnTo>
                    <a:pt x="1073366" y="3285785"/>
                  </a:lnTo>
                  <a:lnTo>
                    <a:pt x="1111696" y="3260669"/>
                  </a:lnTo>
                  <a:lnTo>
                    <a:pt x="1149267" y="3234714"/>
                  </a:lnTo>
                  <a:lnTo>
                    <a:pt x="1186064" y="3207935"/>
                  </a:lnTo>
                  <a:lnTo>
                    <a:pt x="1222072" y="3180349"/>
                  </a:lnTo>
                  <a:lnTo>
                    <a:pt x="1257276" y="3151973"/>
                  </a:lnTo>
                  <a:lnTo>
                    <a:pt x="1291659" y="3122824"/>
                  </a:lnTo>
                  <a:lnTo>
                    <a:pt x="1325208" y="3092918"/>
                  </a:lnTo>
                  <a:lnTo>
                    <a:pt x="1357906" y="3062273"/>
                  </a:lnTo>
                  <a:lnTo>
                    <a:pt x="1389738" y="3030904"/>
                  </a:lnTo>
                  <a:lnTo>
                    <a:pt x="1420689" y="2998828"/>
                  </a:lnTo>
                  <a:lnTo>
                    <a:pt x="1450744" y="2966063"/>
                  </a:lnTo>
                  <a:lnTo>
                    <a:pt x="1479887" y="2932625"/>
                  </a:lnTo>
                  <a:lnTo>
                    <a:pt x="1508103" y="2898530"/>
                  </a:lnTo>
                  <a:lnTo>
                    <a:pt x="1535376" y="2863795"/>
                  </a:lnTo>
                  <a:lnTo>
                    <a:pt x="1561692" y="2828437"/>
                  </a:lnTo>
                  <a:lnTo>
                    <a:pt x="1587034" y="2792473"/>
                  </a:lnTo>
                  <a:lnTo>
                    <a:pt x="1611388" y="2755919"/>
                  </a:lnTo>
                  <a:lnTo>
                    <a:pt x="1634739" y="2718792"/>
                  </a:lnTo>
                  <a:lnTo>
                    <a:pt x="1657070" y="2681109"/>
                  </a:lnTo>
                  <a:lnTo>
                    <a:pt x="1678367" y="2642886"/>
                  </a:lnTo>
                  <a:lnTo>
                    <a:pt x="1698614" y="2604140"/>
                  </a:lnTo>
                  <a:lnTo>
                    <a:pt x="1717797" y="2564887"/>
                  </a:lnTo>
                  <a:lnTo>
                    <a:pt x="1735899" y="2525146"/>
                  </a:lnTo>
                  <a:lnTo>
                    <a:pt x="1752905" y="2484931"/>
                  </a:lnTo>
                  <a:lnTo>
                    <a:pt x="1768801" y="2444260"/>
                  </a:lnTo>
                  <a:lnTo>
                    <a:pt x="1783570" y="2403150"/>
                  </a:lnTo>
                  <a:lnTo>
                    <a:pt x="1797197" y="2361617"/>
                  </a:lnTo>
                  <a:lnTo>
                    <a:pt x="1809668" y="2319678"/>
                  </a:lnTo>
                  <a:lnTo>
                    <a:pt x="1820966" y="2277349"/>
                  </a:lnTo>
                  <a:lnTo>
                    <a:pt x="1831077" y="2234648"/>
                  </a:lnTo>
                  <a:lnTo>
                    <a:pt x="1839985" y="2191590"/>
                  </a:lnTo>
                  <a:lnTo>
                    <a:pt x="1847674" y="2148193"/>
                  </a:lnTo>
                  <a:lnTo>
                    <a:pt x="1854131" y="2104474"/>
                  </a:lnTo>
                  <a:lnTo>
                    <a:pt x="1859338" y="2060449"/>
                  </a:lnTo>
                  <a:lnTo>
                    <a:pt x="1863281" y="2016134"/>
                  </a:lnTo>
                  <a:lnTo>
                    <a:pt x="1865945" y="1971547"/>
                  </a:lnTo>
                  <a:lnTo>
                    <a:pt x="1867313" y="1926704"/>
                  </a:lnTo>
                  <a:lnTo>
                    <a:pt x="1867372" y="1881622"/>
                  </a:lnTo>
                  <a:lnTo>
                    <a:pt x="1866105" y="1836317"/>
                  </a:lnTo>
                  <a:lnTo>
                    <a:pt x="1863497" y="1790806"/>
                  </a:lnTo>
                  <a:lnTo>
                    <a:pt x="1859533" y="1745107"/>
                  </a:lnTo>
                  <a:lnTo>
                    <a:pt x="1854222" y="1699444"/>
                  </a:lnTo>
                  <a:lnTo>
                    <a:pt x="1847603" y="1654175"/>
                  </a:lnTo>
                  <a:lnTo>
                    <a:pt x="1839694" y="1609313"/>
                  </a:lnTo>
                  <a:lnTo>
                    <a:pt x="1830515" y="1564874"/>
                  </a:lnTo>
                  <a:lnTo>
                    <a:pt x="1820083" y="1520873"/>
                  </a:lnTo>
                  <a:lnTo>
                    <a:pt x="1808416" y="1477324"/>
                  </a:lnTo>
                  <a:lnTo>
                    <a:pt x="1795532" y="1434243"/>
                  </a:lnTo>
                  <a:lnTo>
                    <a:pt x="1781449" y="1391645"/>
                  </a:lnTo>
                  <a:lnTo>
                    <a:pt x="1766186" y="1349544"/>
                  </a:lnTo>
                  <a:lnTo>
                    <a:pt x="1749761" y="1307956"/>
                  </a:lnTo>
                  <a:lnTo>
                    <a:pt x="1732191" y="1266896"/>
                  </a:lnTo>
                  <a:lnTo>
                    <a:pt x="1713495" y="1226377"/>
                  </a:lnTo>
                  <a:lnTo>
                    <a:pt x="1693690" y="1186417"/>
                  </a:lnTo>
                  <a:lnTo>
                    <a:pt x="1672796" y="1147028"/>
                  </a:lnTo>
                  <a:lnTo>
                    <a:pt x="1650830" y="1108228"/>
                  </a:lnTo>
                  <a:lnTo>
                    <a:pt x="1627810" y="1070029"/>
                  </a:lnTo>
                  <a:lnTo>
                    <a:pt x="1603754" y="1032448"/>
                  </a:lnTo>
                  <a:lnTo>
                    <a:pt x="1578680" y="995499"/>
                  </a:lnTo>
                  <a:lnTo>
                    <a:pt x="1552607" y="959198"/>
                  </a:lnTo>
                  <a:lnTo>
                    <a:pt x="1525553" y="923558"/>
                  </a:lnTo>
                  <a:lnTo>
                    <a:pt x="1497535" y="888596"/>
                  </a:lnTo>
                  <a:lnTo>
                    <a:pt x="1468572" y="854326"/>
                  </a:lnTo>
                  <a:lnTo>
                    <a:pt x="1438682" y="820763"/>
                  </a:lnTo>
                  <a:lnTo>
                    <a:pt x="1407883" y="787923"/>
                  </a:lnTo>
                  <a:lnTo>
                    <a:pt x="1376192" y="755819"/>
                  </a:lnTo>
                  <a:lnTo>
                    <a:pt x="1343629" y="724468"/>
                  </a:lnTo>
                  <a:lnTo>
                    <a:pt x="1310212" y="693883"/>
                  </a:lnTo>
                  <a:lnTo>
                    <a:pt x="1275957" y="664081"/>
                  </a:lnTo>
                  <a:lnTo>
                    <a:pt x="1240884" y="635075"/>
                  </a:lnTo>
                  <a:lnTo>
                    <a:pt x="1205011" y="606882"/>
                  </a:lnTo>
                  <a:lnTo>
                    <a:pt x="1168355" y="579515"/>
                  </a:lnTo>
                  <a:lnTo>
                    <a:pt x="1130935" y="552990"/>
                  </a:lnTo>
                  <a:lnTo>
                    <a:pt x="1092769" y="527322"/>
                  </a:lnTo>
                  <a:lnTo>
                    <a:pt x="1053875" y="502526"/>
                  </a:lnTo>
                  <a:lnTo>
                    <a:pt x="1014271" y="478617"/>
                  </a:lnTo>
                  <a:lnTo>
                    <a:pt x="973975" y="455609"/>
                  </a:lnTo>
                  <a:lnTo>
                    <a:pt x="933005" y="433518"/>
                  </a:lnTo>
                  <a:lnTo>
                    <a:pt x="891380" y="412359"/>
                  </a:lnTo>
                  <a:lnTo>
                    <a:pt x="849117" y="392147"/>
                  </a:lnTo>
                  <a:lnTo>
                    <a:pt x="806234" y="372896"/>
                  </a:lnTo>
                  <a:lnTo>
                    <a:pt x="762751" y="354621"/>
                  </a:lnTo>
                  <a:lnTo>
                    <a:pt x="718684" y="337339"/>
                  </a:lnTo>
                  <a:lnTo>
                    <a:pt x="674052" y="321062"/>
                  </a:lnTo>
                  <a:lnTo>
                    <a:pt x="628873" y="305808"/>
                  </a:lnTo>
                  <a:lnTo>
                    <a:pt x="583165" y="291589"/>
                  </a:lnTo>
                  <a:lnTo>
                    <a:pt x="536946" y="278422"/>
                  </a:lnTo>
                  <a:lnTo>
                    <a:pt x="490234" y="266322"/>
                  </a:lnTo>
                  <a:lnTo>
                    <a:pt x="443048" y="255303"/>
                  </a:lnTo>
                  <a:lnTo>
                    <a:pt x="395405" y="245380"/>
                  </a:lnTo>
                  <a:lnTo>
                    <a:pt x="347324" y="236569"/>
                  </a:lnTo>
                  <a:lnTo>
                    <a:pt x="298822" y="228884"/>
                  </a:lnTo>
                  <a:lnTo>
                    <a:pt x="249919" y="222340"/>
                  </a:lnTo>
                  <a:lnTo>
                    <a:pt x="200631" y="216952"/>
                  </a:lnTo>
                  <a:lnTo>
                    <a:pt x="150977" y="212736"/>
                  </a:lnTo>
                  <a:lnTo>
                    <a:pt x="100975" y="209706"/>
                  </a:lnTo>
                  <a:lnTo>
                    <a:pt x="50643" y="207877"/>
                  </a:lnTo>
                  <a:lnTo>
                    <a:pt x="0" y="2072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7980" y="1705355"/>
              <a:ext cx="2065020" cy="39547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745478" y="1732279"/>
              <a:ext cx="1974214" cy="3865245"/>
            </a:xfrm>
            <a:custGeom>
              <a:avLst/>
              <a:gdLst/>
              <a:ahLst/>
              <a:cxnLst/>
              <a:rect l="l" t="t" r="r" b="b"/>
              <a:pathLst>
                <a:path w="1974215" h="3865245">
                  <a:moveTo>
                    <a:pt x="1805940" y="0"/>
                  </a:moveTo>
                  <a:lnTo>
                    <a:pt x="1805940" y="135509"/>
                  </a:lnTo>
                  <a:lnTo>
                    <a:pt x="1755903" y="140157"/>
                  </a:lnTo>
                  <a:lnTo>
                    <a:pt x="1706263" y="145962"/>
                  </a:lnTo>
                  <a:lnTo>
                    <a:pt x="1657034" y="152907"/>
                  </a:lnTo>
                  <a:lnTo>
                    <a:pt x="1608230" y="160978"/>
                  </a:lnTo>
                  <a:lnTo>
                    <a:pt x="1559865" y="170160"/>
                  </a:lnTo>
                  <a:lnTo>
                    <a:pt x="1511955" y="180438"/>
                  </a:lnTo>
                  <a:lnTo>
                    <a:pt x="1464513" y="191797"/>
                  </a:lnTo>
                  <a:lnTo>
                    <a:pt x="1417554" y="204221"/>
                  </a:lnTo>
                  <a:lnTo>
                    <a:pt x="1371093" y="217698"/>
                  </a:lnTo>
                  <a:lnTo>
                    <a:pt x="1325144" y="232210"/>
                  </a:lnTo>
                  <a:lnTo>
                    <a:pt x="1279721" y="247744"/>
                  </a:lnTo>
                  <a:lnTo>
                    <a:pt x="1234840" y="264284"/>
                  </a:lnTo>
                  <a:lnTo>
                    <a:pt x="1190514" y="281816"/>
                  </a:lnTo>
                  <a:lnTo>
                    <a:pt x="1146758" y="300324"/>
                  </a:lnTo>
                  <a:lnTo>
                    <a:pt x="1103586" y="319794"/>
                  </a:lnTo>
                  <a:lnTo>
                    <a:pt x="1061013" y="340211"/>
                  </a:lnTo>
                  <a:lnTo>
                    <a:pt x="1019054" y="361559"/>
                  </a:lnTo>
                  <a:lnTo>
                    <a:pt x="977723" y="383825"/>
                  </a:lnTo>
                  <a:lnTo>
                    <a:pt x="937034" y="406992"/>
                  </a:lnTo>
                  <a:lnTo>
                    <a:pt x="897002" y="431047"/>
                  </a:lnTo>
                  <a:lnTo>
                    <a:pt x="857642" y="455974"/>
                  </a:lnTo>
                  <a:lnTo>
                    <a:pt x="818967" y="481758"/>
                  </a:lnTo>
                  <a:lnTo>
                    <a:pt x="780992" y="508384"/>
                  </a:lnTo>
                  <a:lnTo>
                    <a:pt x="743733" y="535838"/>
                  </a:lnTo>
                  <a:lnTo>
                    <a:pt x="707202" y="564104"/>
                  </a:lnTo>
                  <a:lnTo>
                    <a:pt x="671416" y="593168"/>
                  </a:lnTo>
                  <a:lnTo>
                    <a:pt x="636388" y="623014"/>
                  </a:lnTo>
                  <a:lnTo>
                    <a:pt x="602132" y="653628"/>
                  </a:lnTo>
                  <a:lnTo>
                    <a:pt x="568664" y="684995"/>
                  </a:lnTo>
                  <a:lnTo>
                    <a:pt x="535997" y="717100"/>
                  </a:lnTo>
                  <a:lnTo>
                    <a:pt x="504147" y="749928"/>
                  </a:lnTo>
                  <a:lnTo>
                    <a:pt x="473127" y="783464"/>
                  </a:lnTo>
                  <a:lnTo>
                    <a:pt x="442953" y="817693"/>
                  </a:lnTo>
                  <a:lnTo>
                    <a:pt x="413638" y="852600"/>
                  </a:lnTo>
                  <a:lnTo>
                    <a:pt x="385197" y="888171"/>
                  </a:lnTo>
                  <a:lnTo>
                    <a:pt x="357645" y="924389"/>
                  </a:lnTo>
                  <a:lnTo>
                    <a:pt x="330996" y="961242"/>
                  </a:lnTo>
                  <a:lnTo>
                    <a:pt x="305264" y="998713"/>
                  </a:lnTo>
                  <a:lnTo>
                    <a:pt x="280465" y="1036787"/>
                  </a:lnTo>
                  <a:lnTo>
                    <a:pt x="256612" y="1075451"/>
                  </a:lnTo>
                  <a:lnTo>
                    <a:pt x="233720" y="1114688"/>
                  </a:lnTo>
                  <a:lnTo>
                    <a:pt x="211804" y="1154483"/>
                  </a:lnTo>
                  <a:lnTo>
                    <a:pt x="190877" y="1194823"/>
                  </a:lnTo>
                  <a:lnTo>
                    <a:pt x="170955" y="1235692"/>
                  </a:lnTo>
                  <a:lnTo>
                    <a:pt x="152052" y="1277075"/>
                  </a:lnTo>
                  <a:lnTo>
                    <a:pt x="134183" y="1318957"/>
                  </a:lnTo>
                  <a:lnTo>
                    <a:pt x="117361" y="1361324"/>
                  </a:lnTo>
                  <a:lnTo>
                    <a:pt x="101602" y="1404160"/>
                  </a:lnTo>
                  <a:lnTo>
                    <a:pt x="86920" y="1447450"/>
                  </a:lnTo>
                  <a:lnTo>
                    <a:pt x="73329" y="1491179"/>
                  </a:lnTo>
                  <a:lnTo>
                    <a:pt x="60843" y="1535334"/>
                  </a:lnTo>
                  <a:lnTo>
                    <a:pt x="49479" y="1579898"/>
                  </a:lnTo>
                  <a:lnTo>
                    <a:pt x="39249" y="1624857"/>
                  </a:lnTo>
                  <a:lnTo>
                    <a:pt x="30168" y="1670195"/>
                  </a:lnTo>
                  <a:lnTo>
                    <a:pt x="22251" y="1715899"/>
                  </a:lnTo>
                  <a:lnTo>
                    <a:pt x="15512" y="1761952"/>
                  </a:lnTo>
                  <a:lnTo>
                    <a:pt x="9966" y="1808341"/>
                  </a:lnTo>
                  <a:lnTo>
                    <a:pt x="5628" y="1855049"/>
                  </a:lnTo>
                  <a:lnTo>
                    <a:pt x="2510" y="1902063"/>
                  </a:lnTo>
                  <a:lnTo>
                    <a:pt x="630" y="1949368"/>
                  </a:lnTo>
                  <a:lnTo>
                    <a:pt x="0" y="1996948"/>
                  </a:lnTo>
                  <a:lnTo>
                    <a:pt x="606" y="2043708"/>
                  </a:lnTo>
                  <a:lnTo>
                    <a:pt x="2415" y="2090187"/>
                  </a:lnTo>
                  <a:lnTo>
                    <a:pt x="5414" y="2136370"/>
                  </a:lnTo>
                  <a:lnTo>
                    <a:pt x="9587" y="2182243"/>
                  </a:lnTo>
                  <a:lnTo>
                    <a:pt x="14922" y="2227795"/>
                  </a:lnTo>
                  <a:lnTo>
                    <a:pt x="21403" y="2273010"/>
                  </a:lnTo>
                  <a:lnTo>
                    <a:pt x="29016" y="2317876"/>
                  </a:lnTo>
                  <a:lnTo>
                    <a:pt x="37748" y="2362379"/>
                  </a:lnTo>
                  <a:lnTo>
                    <a:pt x="47585" y="2406506"/>
                  </a:lnTo>
                  <a:lnTo>
                    <a:pt x="58511" y="2450244"/>
                  </a:lnTo>
                  <a:lnTo>
                    <a:pt x="70513" y="2493579"/>
                  </a:lnTo>
                  <a:lnTo>
                    <a:pt x="83578" y="2536498"/>
                  </a:lnTo>
                  <a:lnTo>
                    <a:pt x="97689" y="2578987"/>
                  </a:lnTo>
                  <a:lnTo>
                    <a:pt x="112835" y="2621034"/>
                  </a:lnTo>
                  <a:lnTo>
                    <a:pt x="129000" y="2662624"/>
                  </a:lnTo>
                  <a:lnTo>
                    <a:pt x="146170" y="2703744"/>
                  </a:lnTo>
                  <a:lnTo>
                    <a:pt x="164332" y="2744381"/>
                  </a:lnTo>
                  <a:lnTo>
                    <a:pt x="183470" y="2784522"/>
                  </a:lnTo>
                  <a:lnTo>
                    <a:pt x="203572" y="2824153"/>
                  </a:lnTo>
                  <a:lnTo>
                    <a:pt x="224622" y="2863260"/>
                  </a:lnTo>
                  <a:lnTo>
                    <a:pt x="246607" y="2901831"/>
                  </a:lnTo>
                  <a:lnTo>
                    <a:pt x="269512" y="2939852"/>
                  </a:lnTo>
                  <a:lnTo>
                    <a:pt x="293324" y="2977310"/>
                  </a:lnTo>
                  <a:lnTo>
                    <a:pt x="318028" y="3014191"/>
                  </a:lnTo>
                  <a:lnTo>
                    <a:pt x="343610" y="3050482"/>
                  </a:lnTo>
                  <a:lnTo>
                    <a:pt x="370056" y="3086169"/>
                  </a:lnTo>
                  <a:lnTo>
                    <a:pt x="397352" y="3121239"/>
                  </a:lnTo>
                  <a:lnTo>
                    <a:pt x="425484" y="3155679"/>
                  </a:lnTo>
                  <a:lnTo>
                    <a:pt x="454437" y="3189476"/>
                  </a:lnTo>
                  <a:lnTo>
                    <a:pt x="484198" y="3222615"/>
                  </a:lnTo>
                  <a:lnTo>
                    <a:pt x="514752" y="3255084"/>
                  </a:lnTo>
                  <a:lnTo>
                    <a:pt x="546085" y="3286869"/>
                  </a:lnTo>
                  <a:lnTo>
                    <a:pt x="578183" y="3317957"/>
                  </a:lnTo>
                  <a:lnTo>
                    <a:pt x="611032" y="3348334"/>
                  </a:lnTo>
                  <a:lnTo>
                    <a:pt x="644618" y="3377988"/>
                  </a:lnTo>
                  <a:lnTo>
                    <a:pt x="678926" y="3406904"/>
                  </a:lnTo>
                  <a:lnTo>
                    <a:pt x="713943" y="3435069"/>
                  </a:lnTo>
                  <a:lnTo>
                    <a:pt x="749654" y="3462470"/>
                  </a:lnTo>
                  <a:lnTo>
                    <a:pt x="786046" y="3489094"/>
                  </a:lnTo>
                  <a:lnTo>
                    <a:pt x="823103" y="3514927"/>
                  </a:lnTo>
                  <a:lnTo>
                    <a:pt x="860813" y="3539956"/>
                  </a:lnTo>
                  <a:lnTo>
                    <a:pt x="899160" y="3564167"/>
                  </a:lnTo>
                  <a:lnTo>
                    <a:pt x="938131" y="3587547"/>
                  </a:lnTo>
                  <a:lnTo>
                    <a:pt x="977711" y="3610083"/>
                  </a:lnTo>
                  <a:lnTo>
                    <a:pt x="1017887" y="3631761"/>
                  </a:lnTo>
                  <a:lnTo>
                    <a:pt x="1058644" y="3652567"/>
                  </a:lnTo>
                  <a:lnTo>
                    <a:pt x="1099969" y="3672490"/>
                  </a:lnTo>
                  <a:lnTo>
                    <a:pt x="1141846" y="3691514"/>
                  </a:lnTo>
                  <a:lnTo>
                    <a:pt x="1184262" y="3709627"/>
                  </a:lnTo>
                  <a:lnTo>
                    <a:pt x="1227203" y="3726815"/>
                  </a:lnTo>
                  <a:lnTo>
                    <a:pt x="1270655" y="3743066"/>
                  </a:lnTo>
                  <a:lnTo>
                    <a:pt x="1314603" y="3758365"/>
                  </a:lnTo>
                  <a:lnTo>
                    <a:pt x="1359033" y="3772699"/>
                  </a:lnTo>
                  <a:lnTo>
                    <a:pt x="1403932" y="3786055"/>
                  </a:lnTo>
                  <a:lnTo>
                    <a:pt x="1449284" y="3798419"/>
                  </a:lnTo>
                  <a:lnTo>
                    <a:pt x="1495077" y="3809778"/>
                  </a:lnTo>
                  <a:lnTo>
                    <a:pt x="1541295" y="3820119"/>
                  </a:lnTo>
                  <a:lnTo>
                    <a:pt x="1587925" y="3829429"/>
                  </a:lnTo>
                  <a:lnTo>
                    <a:pt x="1634952" y="3837693"/>
                  </a:lnTo>
                  <a:lnTo>
                    <a:pt x="1682363" y="3844899"/>
                  </a:lnTo>
                  <a:lnTo>
                    <a:pt x="1730143" y="3851033"/>
                  </a:lnTo>
                  <a:lnTo>
                    <a:pt x="1778278" y="3856081"/>
                  </a:lnTo>
                  <a:lnTo>
                    <a:pt x="1826754" y="3860031"/>
                  </a:lnTo>
                  <a:lnTo>
                    <a:pt x="1875557" y="3862869"/>
                  </a:lnTo>
                  <a:lnTo>
                    <a:pt x="1924673" y="3864582"/>
                  </a:lnTo>
                  <a:lnTo>
                    <a:pt x="1974088" y="3865156"/>
                  </a:lnTo>
                  <a:lnTo>
                    <a:pt x="1974088" y="3661283"/>
                  </a:lnTo>
                  <a:lnTo>
                    <a:pt x="1924460" y="3660638"/>
                  </a:lnTo>
                  <a:lnTo>
                    <a:pt x="1875148" y="3658717"/>
                  </a:lnTo>
                  <a:lnTo>
                    <a:pt x="1826170" y="3655535"/>
                  </a:lnTo>
                  <a:lnTo>
                    <a:pt x="1777547" y="3651108"/>
                  </a:lnTo>
                  <a:lnTo>
                    <a:pt x="1729296" y="3645452"/>
                  </a:lnTo>
                  <a:lnTo>
                    <a:pt x="1681436" y="3638584"/>
                  </a:lnTo>
                  <a:lnTo>
                    <a:pt x="1633988" y="3630520"/>
                  </a:lnTo>
                  <a:lnTo>
                    <a:pt x="1586969" y="3621276"/>
                  </a:lnTo>
                  <a:lnTo>
                    <a:pt x="1540399" y="3610868"/>
                  </a:lnTo>
                  <a:lnTo>
                    <a:pt x="1494297" y="3599313"/>
                  </a:lnTo>
                  <a:lnTo>
                    <a:pt x="1448681" y="3586627"/>
                  </a:lnTo>
                  <a:lnTo>
                    <a:pt x="1403572" y="3572826"/>
                  </a:lnTo>
                  <a:lnTo>
                    <a:pt x="1358986" y="3557926"/>
                  </a:lnTo>
                  <a:lnTo>
                    <a:pt x="1314945" y="3541944"/>
                  </a:lnTo>
                  <a:lnTo>
                    <a:pt x="1271466" y="3524895"/>
                  </a:lnTo>
                  <a:lnTo>
                    <a:pt x="1228569" y="3506797"/>
                  </a:lnTo>
                  <a:lnTo>
                    <a:pt x="1186273" y="3487665"/>
                  </a:lnTo>
                  <a:lnTo>
                    <a:pt x="1144596" y="3467515"/>
                  </a:lnTo>
                  <a:lnTo>
                    <a:pt x="1103558" y="3446364"/>
                  </a:lnTo>
                  <a:lnTo>
                    <a:pt x="1063178" y="3424229"/>
                  </a:lnTo>
                  <a:lnTo>
                    <a:pt x="1023475" y="3401124"/>
                  </a:lnTo>
                  <a:lnTo>
                    <a:pt x="984467" y="3377067"/>
                  </a:lnTo>
                  <a:lnTo>
                    <a:pt x="946174" y="3352073"/>
                  </a:lnTo>
                  <a:lnTo>
                    <a:pt x="908614" y="3326160"/>
                  </a:lnTo>
                  <a:lnTo>
                    <a:pt x="871808" y="3299342"/>
                  </a:lnTo>
                  <a:lnTo>
                    <a:pt x="835773" y="3271637"/>
                  </a:lnTo>
                  <a:lnTo>
                    <a:pt x="800528" y="3243061"/>
                  </a:lnTo>
                  <a:lnTo>
                    <a:pt x="766094" y="3213629"/>
                  </a:lnTo>
                  <a:lnTo>
                    <a:pt x="732488" y="3183358"/>
                  </a:lnTo>
                  <a:lnTo>
                    <a:pt x="699729" y="3152265"/>
                  </a:lnTo>
                  <a:lnTo>
                    <a:pt x="667838" y="3120366"/>
                  </a:lnTo>
                  <a:lnTo>
                    <a:pt x="636832" y="3087676"/>
                  </a:lnTo>
                  <a:lnTo>
                    <a:pt x="606730" y="3054212"/>
                  </a:lnTo>
                  <a:lnTo>
                    <a:pt x="577553" y="3019991"/>
                  </a:lnTo>
                  <a:lnTo>
                    <a:pt x="549318" y="2985028"/>
                  </a:lnTo>
                  <a:lnTo>
                    <a:pt x="522044" y="2949340"/>
                  </a:lnTo>
                  <a:lnTo>
                    <a:pt x="495752" y="2912943"/>
                  </a:lnTo>
                  <a:lnTo>
                    <a:pt x="470459" y="2875853"/>
                  </a:lnTo>
                  <a:lnTo>
                    <a:pt x="446185" y="2838086"/>
                  </a:lnTo>
                  <a:lnTo>
                    <a:pt x="422948" y="2799660"/>
                  </a:lnTo>
                  <a:lnTo>
                    <a:pt x="400768" y="2760589"/>
                  </a:lnTo>
                  <a:lnTo>
                    <a:pt x="379664" y="2720890"/>
                  </a:lnTo>
                  <a:lnTo>
                    <a:pt x="359654" y="2680580"/>
                  </a:lnTo>
                  <a:lnTo>
                    <a:pt x="340758" y="2639674"/>
                  </a:lnTo>
                  <a:lnTo>
                    <a:pt x="322994" y="2598189"/>
                  </a:lnTo>
                  <a:lnTo>
                    <a:pt x="306383" y="2556142"/>
                  </a:lnTo>
                  <a:lnTo>
                    <a:pt x="290942" y="2513548"/>
                  </a:lnTo>
                  <a:lnTo>
                    <a:pt x="276690" y="2470423"/>
                  </a:lnTo>
                  <a:lnTo>
                    <a:pt x="263647" y="2426784"/>
                  </a:lnTo>
                  <a:lnTo>
                    <a:pt x="251832" y="2382647"/>
                  </a:lnTo>
                  <a:lnTo>
                    <a:pt x="241263" y="2338029"/>
                  </a:lnTo>
                  <a:lnTo>
                    <a:pt x="231961" y="2292945"/>
                  </a:lnTo>
                  <a:lnTo>
                    <a:pt x="223942" y="2247412"/>
                  </a:lnTo>
                  <a:lnTo>
                    <a:pt x="217228" y="2201445"/>
                  </a:lnTo>
                  <a:lnTo>
                    <a:pt x="211836" y="2155063"/>
                  </a:lnTo>
                  <a:lnTo>
                    <a:pt x="207801" y="2108620"/>
                  </a:lnTo>
                  <a:lnTo>
                    <a:pt x="205142" y="2062373"/>
                  </a:lnTo>
                  <a:lnTo>
                    <a:pt x="203841" y="2016339"/>
                  </a:lnTo>
                  <a:lnTo>
                    <a:pt x="203882" y="1970537"/>
                  </a:lnTo>
                  <a:lnTo>
                    <a:pt x="205251" y="1924984"/>
                  </a:lnTo>
                  <a:lnTo>
                    <a:pt x="207930" y="1879699"/>
                  </a:lnTo>
                  <a:lnTo>
                    <a:pt x="211904" y="1834700"/>
                  </a:lnTo>
                  <a:lnTo>
                    <a:pt x="217157" y="1790005"/>
                  </a:lnTo>
                  <a:lnTo>
                    <a:pt x="223672" y="1745633"/>
                  </a:lnTo>
                  <a:lnTo>
                    <a:pt x="231434" y="1701601"/>
                  </a:lnTo>
                  <a:lnTo>
                    <a:pt x="240427" y="1657928"/>
                  </a:lnTo>
                  <a:lnTo>
                    <a:pt x="250635" y="1614633"/>
                  </a:lnTo>
                  <a:lnTo>
                    <a:pt x="262041" y="1571732"/>
                  </a:lnTo>
                  <a:lnTo>
                    <a:pt x="274630" y="1529244"/>
                  </a:lnTo>
                  <a:lnTo>
                    <a:pt x="288386" y="1487188"/>
                  </a:lnTo>
                  <a:lnTo>
                    <a:pt x="303293" y="1445582"/>
                  </a:lnTo>
                  <a:lnTo>
                    <a:pt x="319334" y="1404444"/>
                  </a:lnTo>
                  <a:lnTo>
                    <a:pt x="336494" y="1363792"/>
                  </a:lnTo>
                  <a:lnTo>
                    <a:pt x="354757" y="1323644"/>
                  </a:lnTo>
                  <a:lnTo>
                    <a:pt x="374107" y="1284019"/>
                  </a:lnTo>
                  <a:lnTo>
                    <a:pt x="394528" y="1244934"/>
                  </a:lnTo>
                  <a:lnTo>
                    <a:pt x="416003" y="1206409"/>
                  </a:lnTo>
                  <a:lnTo>
                    <a:pt x="438517" y="1168460"/>
                  </a:lnTo>
                  <a:lnTo>
                    <a:pt x="462054" y="1131107"/>
                  </a:lnTo>
                  <a:lnTo>
                    <a:pt x="486598" y="1094367"/>
                  </a:lnTo>
                  <a:lnTo>
                    <a:pt x="512133" y="1058259"/>
                  </a:lnTo>
                  <a:lnTo>
                    <a:pt x="538642" y="1022800"/>
                  </a:lnTo>
                  <a:lnTo>
                    <a:pt x="566110" y="988010"/>
                  </a:lnTo>
                  <a:lnTo>
                    <a:pt x="594522" y="953906"/>
                  </a:lnTo>
                  <a:lnTo>
                    <a:pt x="623859" y="920506"/>
                  </a:lnTo>
                  <a:lnTo>
                    <a:pt x="654108" y="887829"/>
                  </a:lnTo>
                  <a:lnTo>
                    <a:pt x="685252" y="855893"/>
                  </a:lnTo>
                  <a:lnTo>
                    <a:pt x="717274" y="824715"/>
                  </a:lnTo>
                  <a:lnTo>
                    <a:pt x="750160" y="794315"/>
                  </a:lnTo>
                  <a:lnTo>
                    <a:pt x="783892" y="764710"/>
                  </a:lnTo>
                  <a:lnTo>
                    <a:pt x="818455" y="735919"/>
                  </a:lnTo>
                  <a:lnTo>
                    <a:pt x="853833" y="707960"/>
                  </a:lnTo>
                  <a:lnTo>
                    <a:pt x="890010" y="680850"/>
                  </a:lnTo>
                  <a:lnTo>
                    <a:pt x="926970" y="654609"/>
                  </a:lnTo>
                  <a:lnTo>
                    <a:pt x="964696" y="629254"/>
                  </a:lnTo>
                  <a:lnTo>
                    <a:pt x="1003174" y="604803"/>
                  </a:lnTo>
                  <a:lnTo>
                    <a:pt x="1042386" y="581276"/>
                  </a:lnTo>
                  <a:lnTo>
                    <a:pt x="1082318" y="558689"/>
                  </a:lnTo>
                  <a:lnTo>
                    <a:pt x="1122952" y="537061"/>
                  </a:lnTo>
                  <a:lnTo>
                    <a:pt x="1164273" y="516411"/>
                  </a:lnTo>
                  <a:lnTo>
                    <a:pt x="1206265" y="496755"/>
                  </a:lnTo>
                  <a:lnTo>
                    <a:pt x="1248912" y="478114"/>
                  </a:lnTo>
                  <a:lnTo>
                    <a:pt x="1292198" y="460505"/>
                  </a:lnTo>
                  <a:lnTo>
                    <a:pt x="1336107" y="443945"/>
                  </a:lnTo>
                  <a:lnTo>
                    <a:pt x="1380623" y="428454"/>
                  </a:lnTo>
                  <a:lnTo>
                    <a:pt x="1425730" y="414049"/>
                  </a:lnTo>
                  <a:lnTo>
                    <a:pt x="1471412" y="400749"/>
                  </a:lnTo>
                  <a:lnTo>
                    <a:pt x="1517653" y="388572"/>
                  </a:lnTo>
                  <a:lnTo>
                    <a:pt x="1564436" y="377535"/>
                  </a:lnTo>
                  <a:lnTo>
                    <a:pt x="1611747" y="367658"/>
                  </a:lnTo>
                  <a:lnTo>
                    <a:pt x="1659569" y="358958"/>
                  </a:lnTo>
                  <a:lnTo>
                    <a:pt x="1707885" y="351454"/>
                  </a:lnTo>
                  <a:lnTo>
                    <a:pt x="1756681" y="345164"/>
                  </a:lnTo>
                  <a:lnTo>
                    <a:pt x="1805940" y="340106"/>
                  </a:lnTo>
                  <a:lnTo>
                    <a:pt x="1805940" y="475488"/>
                  </a:lnTo>
                  <a:lnTo>
                    <a:pt x="1974088" y="230632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AC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45478" y="1732279"/>
              <a:ext cx="1974214" cy="3865245"/>
            </a:xfrm>
            <a:custGeom>
              <a:avLst/>
              <a:gdLst/>
              <a:ahLst/>
              <a:cxnLst/>
              <a:rect l="l" t="t" r="r" b="b"/>
              <a:pathLst>
                <a:path w="1974215" h="3865245">
                  <a:moveTo>
                    <a:pt x="1974088" y="3865156"/>
                  </a:moveTo>
                  <a:lnTo>
                    <a:pt x="1924673" y="3864582"/>
                  </a:lnTo>
                  <a:lnTo>
                    <a:pt x="1875557" y="3862869"/>
                  </a:lnTo>
                  <a:lnTo>
                    <a:pt x="1826754" y="3860031"/>
                  </a:lnTo>
                  <a:lnTo>
                    <a:pt x="1778278" y="3856081"/>
                  </a:lnTo>
                  <a:lnTo>
                    <a:pt x="1730143" y="3851033"/>
                  </a:lnTo>
                  <a:lnTo>
                    <a:pt x="1682363" y="3844899"/>
                  </a:lnTo>
                  <a:lnTo>
                    <a:pt x="1634952" y="3837693"/>
                  </a:lnTo>
                  <a:lnTo>
                    <a:pt x="1587925" y="3829429"/>
                  </a:lnTo>
                  <a:lnTo>
                    <a:pt x="1541295" y="3820119"/>
                  </a:lnTo>
                  <a:lnTo>
                    <a:pt x="1495077" y="3809778"/>
                  </a:lnTo>
                  <a:lnTo>
                    <a:pt x="1449284" y="3798419"/>
                  </a:lnTo>
                  <a:lnTo>
                    <a:pt x="1403932" y="3786055"/>
                  </a:lnTo>
                  <a:lnTo>
                    <a:pt x="1359033" y="3772699"/>
                  </a:lnTo>
                  <a:lnTo>
                    <a:pt x="1314603" y="3758365"/>
                  </a:lnTo>
                  <a:lnTo>
                    <a:pt x="1270655" y="3743066"/>
                  </a:lnTo>
                  <a:lnTo>
                    <a:pt x="1227203" y="3726815"/>
                  </a:lnTo>
                  <a:lnTo>
                    <a:pt x="1184262" y="3709627"/>
                  </a:lnTo>
                  <a:lnTo>
                    <a:pt x="1141846" y="3691514"/>
                  </a:lnTo>
                  <a:lnTo>
                    <a:pt x="1099969" y="3672490"/>
                  </a:lnTo>
                  <a:lnTo>
                    <a:pt x="1058644" y="3652567"/>
                  </a:lnTo>
                  <a:lnTo>
                    <a:pt x="1017887" y="3631761"/>
                  </a:lnTo>
                  <a:lnTo>
                    <a:pt x="977711" y="3610083"/>
                  </a:lnTo>
                  <a:lnTo>
                    <a:pt x="938131" y="3587547"/>
                  </a:lnTo>
                  <a:lnTo>
                    <a:pt x="899160" y="3564167"/>
                  </a:lnTo>
                  <a:lnTo>
                    <a:pt x="860813" y="3539956"/>
                  </a:lnTo>
                  <a:lnTo>
                    <a:pt x="823103" y="3514927"/>
                  </a:lnTo>
                  <a:lnTo>
                    <a:pt x="786046" y="3489094"/>
                  </a:lnTo>
                  <a:lnTo>
                    <a:pt x="749654" y="3462470"/>
                  </a:lnTo>
                  <a:lnTo>
                    <a:pt x="713943" y="3435069"/>
                  </a:lnTo>
                  <a:lnTo>
                    <a:pt x="678926" y="3406904"/>
                  </a:lnTo>
                  <a:lnTo>
                    <a:pt x="644618" y="3377988"/>
                  </a:lnTo>
                  <a:lnTo>
                    <a:pt x="611032" y="3348334"/>
                  </a:lnTo>
                  <a:lnTo>
                    <a:pt x="578183" y="3317957"/>
                  </a:lnTo>
                  <a:lnTo>
                    <a:pt x="546085" y="3286869"/>
                  </a:lnTo>
                  <a:lnTo>
                    <a:pt x="514752" y="3255084"/>
                  </a:lnTo>
                  <a:lnTo>
                    <a:pt x="484198" y="3222615"/>
                  </a:lnTo>
                  <a:lnTo>
                    <a:pt x="454437" y="3189476"/>
                  </a:lnTo>
                  <a:lnTo>
                    <a:pt x="425484" y="3155679"/>
                  </a:lnTo>
                  <a:lnTo>
                    <a:pt x="397352" y="3121239"/>
                  </a:lnTo>
                  <a:lnTo>
                    <a:pt x="370056" y="3086169"/>
                  </a:lnTo>
                  <a:lnTo>
                    <a:pt x="343610" y="3050482"/>
                  </a:lnTo>
                  <a:lnTo>
                    <a:pt x="318028" y="3014191"/>
                  </a:lnTo>
                  <a:lnTo>
                    <a:pt x="293324" y="2977310"/>
                  </a:lnTo>
                  <a:lnTo>
                    <a:pt x="269512" y="2939852"/>
                  </a:lnTo>
                  <a:lnTo>
                    <a:pt x="246607" y="2901831"/>
                  </a:lnTo>
                  <a:lnTo>
                    <a:pt x="224622" y="2863260"/>
                  </a:lnTo>
                  <a:lnTo>
                    <a:pt x="203572" y="2824153"/>
                  </a:lnTo>
                  <a:lnTo>
                    <a:pt x="183470" y="2784522"/>
                  </a:lnTo>
                  <a:lnTo>
                    <a:pt x="164332" y="2744381"/>
                  </a:lnTo>
                  <a:lnTo>
                    <a:pt x="146170" y="2703744"/>
                  </a:lnTo>
                  <a:lnTo>
                    <a:pt x="129000" y="2662624"/>
                  </a:lnTo>
                  <a:lnTo>
                    <a:pt x="112835" y="2621034"/>
                  </a:lnTo>
                  <a:lnTo>
                    <a:pt x="97689" y="2578987"/>
                  </a:lnTo>
                  <a:lnTo>
                    <a:pt x="83578" y="2536498"/>
                  </a:lnTo>
                  <a:lnTo>
                    <a:pt x="70513" y="2493579"/>
                  </a:lnTo>
                  <a:lnTo>
                    <a:pt x="58511" y="2450244"/>
                  </a:lnTo>
                  <a:lnTo>
                    <a:pt x="47585" y="2406506"/>
                  </a:lnTo>
                  <a:lnTo>
                    <a:pt x="37748" y="2362379"/>
                  </a:lnTo>
                  <a:lnTo>
                    <a:pt x="29016" y="2317876"/>
                  </a:lnTo>
                  <a:lnTo>
                    <a:pt x="21403" y="2273010"/>
                  </a:lnTo>
                  <a:lnTo>
                    <a:pt x="14922" y="2227795"/>
                  </a:lnTo>
                  <a:lnTo>
                    <a:pt x="9587" y="2182243"/>
                  </a:lnTo>
                  <a:lnTo>
                    <a:pt x="5414" y="2136370"/>
                  </a:lnTo>
                  <a:lnTo>
                    <a:pt x="2415" y="2090187"/>
                  </a:lnTo>
                  <a:lnTo>
                    <a:pt x="606" y="2043708"/>
                  </a:lnTo>
                  <a:lnTo>
                    <a:pt x="0" y="1996948"/>
                  </a:lnTo>
                  <a:lnTo>
                    <a:pt x="630" y="1949368"/>
                  </a:lnTo>
                  <a:lnTo>
                    <a:pt x="2510" y="1902063"/>
                  </a:lnTo>
                  <a:lnTo>
                    <a:pt x="5628" y="1855049"/>
                  </a:lnTo>
                  <a:lnTo>
                    <a:pt x="9966" y="1808341"/>
                  </a:lnTo>
                  <a:lnTo>
                    <a:pt x="15512" y="1761952"/>
                  </a:lnTo>
                  <a:lnTo>
                    <a:pt x="22251" y="1715899"/>
                  </a:lnTo>
                  <a:lnTo>
                    <a:pt x="30168" y="1670195"/>
                  </a:lnTo>
                  <a:lnTo>
                    <a:pt x="39249" y="1624857"/>
                  </a:lnTo>
                  <a:lnTo>
                    <a:pt x="49479" y="1579898"/>
                  </a:lnTo>
                  <a:lnTo>
                    <a:pt x="60843" y="1535334"/>
                  </a:lnTo>
                  <a:lnTo>
                    <a:pt x="73329" y="1491179"/>
                  </a:lnTo>
                  <a:lnTo>
                    <a:pt x="86920" y="1447450"/>
                  </a:lnTo>
                  <a:lnTo>
                    <a:pt x="101602" y="1404160"/>
                  </a:lnTo>
                  <a:lnTo>
                    <a:pt x="117361" y="1361324"/>
                  </a:lnTo>
                  <a:lnTo>
                    <a:pt x="134183" y="1318957"/>
                  </a:lnTo>
                  <a:lnTo>
                    <a:pt x="152052" y="1277075"/>
                  </a:lnTo>
                  <a:lnTo>
                    <a:pt x="170955" y="1235692"/>
                  </a:lnTo>
                  <a:lnTo>
                    <a:pt x="190877" y="1194823"/>
                  </a:lnTo>
                  <a:lnTo>
                    <a:pt x="211804" y="1154483"/>
                  </a:lnTo>
                  <a:lnTo>
                    <a:pt x="233720" y="1114688"/>
                  </a:lnTo>
                  <a:lnTo>
                    <a:pt x="256612" y="1075451"/>
                  </a:lnTo>
                  <a:lnTo>
                    <a:pt x="280465" y="1036787"/>
                  </a:lnTo>
                  <a:lnTo>
                    <a:pt x="305264" y="998713"/>
                  </a:lnTo>
                  <a:lnTo>
                    <a:pt x="330996" y="961242"/>
                  </a:lnTo>
                  <a:lnTo>
                    <a:pt x="357645" y="924389"/>
                  </a:lnTo>
                  <a:lnTo>
                    <a:pt x="385197" y="888171"/>
                  </a:lnTo>
                  <a:lnTo>
                    <a:pt x="413638" y="852600"/>
                  </a:lnTo>
                  <a:lnTo>
                    <a:pt x="442953" y="817693"/>
                  </a:lnTo>
                  <a:lnTo>
                    <a:pt x="473127" y="783464"/>
                  </a:lnTo>
                  <a:lnTo>
                    <a:pt x="504147" y="749928"/>
                  </a:lnTo>
                  <a:lnTo>
                    <a:pt x="535997" y="717100"/>
                  </a:lnTo>
                  <a:lnTo>
                    <a:pt x="568664" y="684995"/>
                  </a:lnTo>
                  <a:lnTo>
                    <a:pt x="602132" y="653628"/>
                  </a:lnTo>
                  <a:lnTo>
                    <a:pt x="636388" y="623014"/>
                  </a:lnTo>
                  <a:lnTo>
                    <a:pt x="671416" y="593168"/>
                  </a:lnTo>
                  <a:lnTo>
                    <a:pt x="707202" y="564104"/>
                  </a:lnTo>
                  <a:lnTo>
                    <a:pt x="743733" y="535838"/>
                  </a:lnTo>
                  <a:lnTo>
                    <a:pt x="780992" y="508384"/>
                  </a:lnTo>
                  <a:lnTo>
                    <a:pt x="818967" y="481758"/>
                  </a:lnTo>
                  <a:lnTo>
                    <a:pt x="857642" y="455974"/>
                  </a:lnTo>
                  <a:lnTo>
                    <a:pt x="897002" y="431047"/>
                  </a:lnTo>
                  <a:lnTo>
                    <a:pt x="937034" y="406992"/>
                  </a:lnTo>
                  <a:lnTo>
                    <a:pt x="977723" y="383825"/>
                  </a:lnTo>
                  <a:lnTo>
                    <a:pt x="1019054" y="361559"/>
                  </a:lnTo>
                  <a:lnTo>
                    <a:pt x="1061013" y="340211"/>
                  </a:lnTo>
                  <a:lnTo>
                    <a:pt x="1103586" y="319794"/>
                  </a:lnTo>
                  <a:lnTo>
                    <a:pt x="1146758" y="300324"/>
                  </a:lnTo>
                  <a:lnTo>
                    <a:pt x="1190514" y="281816"/>
                  </a:lnTo>
                  <a:lnTo>
                    <a:pt x="1234840" y="264284"/>
                  </a:lnTo>
                  <a:lnTo>
                    <a:pt x="1279721" y="247744"/>
                  </a:lnTo>
                  <a:lnTo>
                    <a:pt x="1325144" y="232210"/>
                  </a:lnTo>
                  <a:lnTo>
                    <a:pt x="1371093" y="217698"/>
                  </a:lnTo>
                  <a:lnTo>
                    <a:pt x="1417554" y="204221"/>
                  </a:lnTo>
                  <a:lnTo>
                    <a:pt x="1464513" y="191797"/>
                  </a:lnTo>
                  <a:lnTo>
                    <a:pt x="1511955" y="180438"/>
                  </a:lnTo>
                  <a:lnTo>
                    <a:pt x="1559865" y="170160"/>
                  </a:lnTo>
                  <a:lnTo>
                    <a:pt x="1608230" y="160978"/>
                  </a:lnTo>
                  <a:lnTo>
                    <a:pt x="1657034" y="152907"/>
                  </a:lnTo>
                  <a:lnTo>
                    <a:pt x="1706263" y="145962"/>
                  </a:lnTo>
                  <a:lnTo>
                    <a:pt x="1755903" y="140157"/>
                  </a:lnTo>
                  <a:lnTo>
                    <a:pt x="1805940" y="135509"/>
                  </a:lnTo>
                  <a:lnTo>
                    <a:pt x="1805940" y="0"/>
                  </a:lnTo>
                  <a:lnTo>
                    <a:pt x="1974088" y="230632"/>
                  </a:lnTo>
                  <a:lnTo>
                    <a:pt x="1805940" y="475488"/>
                  </a:lnTo>
                  <a:lnTo>
                    <a:pt x="1805940" y="340106"/>
                  </a:lnTo>
                  <a:lnTo>
                    <a:pt x="1756681" y="345164"/>
                  </a:lnTo>
                  <a:lnTo>
                    <a:pt x="1707885" y="351454"/>
                  </a:lnTo>
                  <a:lnTo>
                    <a:pt x="1659569" y="358958"/>
                  </a:lnTo>
                  <a:lnTo>
                    <a:pt x="1611747" y="367658"/>
                  </a:lnTo>
                  <a:lnTo>
                    <a:pt x="1564436" y="377535"/>
                  </a:lnTo>
                  <a:lnTo>
                    <a:pt x="1517653" y="388572"/>
                  </a:lnTo>
                  <a:lnTo>
                    <a:pt x="1471412" y="400749"/>
                  </a:lnTo>
                  <a:lnTo>
                    <a:pt x="1425730" y="414049"/>
                  </a:lnTo>
                  <a:lnTo>
                    <a:pt x="1380623" y="428454"/>
                  </a:lnTo>
                  <a:lnTo>
                    <a:pt x="1336107" y="443945"/>
                  </a:lnTo>
                  <a:lnTo>
                    <a:pt x="1292198" y="460505"/>
                  </a:lnTo>
                  <a:lnTo>
                    <a:pt x="1248912" y="478114"/>
                  </a:lnTo>
                  <a:lnTo>
                    <a:pt x="1206265" y="496755"/>
                  </a:lnTo>
                  <a:lnTo>
                    <a:pt x="1164273" y="516411"/>
                  </a:lnTo>
                  <a:lnTo>
                    <a:pt x="1122952" y="537061"/>
                  </a:lnTo>
                  <a:lnTo>
                    <a:pt x="1082318" y="558689"/>
                  </a:lnTo>
                  <a:lnTo>
                    <a:pt x="1042386" y="581276"/>
                  </a:lnTo>
                  <a:lnTo>
                    <a:pt x="1003174" y="604803"/>
                  </a:lnTo>
                  <a:lnTo>
                    <a:pt x="964696" y="629254"/>
                  </a:lnTo>
                  <a:lnTo>
                    <a:pt x="926970" y="654609"/>
                  </a:lnTo>
                  <a:lnTo>
                    <a:pt x="890010" y="680850"/>
                  </a:lnTo>
                  <a:lnTo>
                    <a:pt x="853833" y="707960"/>
                  </a:lnTo>
                  <a:lnTo>
                    <a:pt x="818455" y="735919"/>
                  </a:lnTo>
                  <a:lnTo>
                    <a:pt x="783892" y="764710"/>
                  </a:lnTo>
                  <a:lnTo>
                    <a:pt x="750160" y="794315"/>
                  </a:lnTo>
                  <a:lnTo>
                    <a:pt x="717274" y="824715"/>
                  </a:lnTo>
                  <a:lnTo>
                    <a:pt x="685252" y="855893"/>
                  </a:lnTo>
                  <a:lnTo>
                    <a:pt x="654108" y="887829"/>
                  </a:lnTo>
                  <a:lnTo>
                    <a:pt x="623859" y="920506"/>
                  </a:lnTo>
                  <a:lnTo>
                    <a:pt x="594522" y="953906"/>
                  </a:lnTo>
                  <a:lnTo>
                    <a:pt x="566110" y="988010"/>
                  </a:lnTo>
                  <a:lnTo>
                    <a:pt x="538642" y="1022800"/>
                  </a:lnTo>
                  <a:lnTo>
                    <a:pt x="512133" y="1058259"/>
                  </a:lnTo>
                  <a:lnTo>
                    <a:pt x="486598" y="1094367"/>
                  </a:lnTo>
                  <a:lnTo>
                    <a:pt x="462054" y="1131107"/>
                  </a:lnTo>
                  <a:lnTo>
                    <a:pt x="438517" y="1168460"/>
                  </a:lnTo>
                  <a:lnTo>
                    <a:pt x="416003" y="1206409"/>
                  </a:lnTo>
                  <a:lnTo>
                    <a:pt x="394528" y="1244934"/>
                  </a:lnTo>
                  <a:lnTo>
                    <a:pt x="374107" y="1284019"/>
                  </a:lnTo>
                  <a:lnTo>
                    <a:pt x="354757" y="1323644"/>
                  </a:lnTo>
                  <a:lnTo>
                    <a:pt x="336494" y="1363792"/>
                  </a:lnTo>
                  <a:lnTo>
                    <a:pt x="319334" y="1404444"/>
                  </a:lnTo>
                  <a:lnTo>
                    <a:pt x="303293" y="1445582"/>
                  </a:lnTo>
                  <a:lnTo>
                    <a:pt x="288386" y="1487188"/>
                  </a:lnTo>
                  <a:lnTo>
                    <a:pt x="274630" y="1529244"/>
                  </a:lnTo>
                  <a:lnTo>
                    <a:pt x="262041" y="1571732"/>
                  </a:lnTo>
                  <a:lnTo>
                    <a:pt x="250635" y="1614633"/>
                  </a:lnTo>
                  <a:lnTo>
                    <a:pt x="240427" y="1657928"/>
                  </a:lnTo>
                  <a:lnTo>
                    <a:pt x="231434" y="1701601"/>
                  </a:lnTo>
                  <a:lnTo>
                    <a:pt x="223672" y="1745633"/>
                  </a:lnTo>
                  <a:lnTo>
                    <a:pt x="217157" y="1790005"/>
                  </a:lnTo>
                  <a:lnTo>
                    <a:pt x="211904" y="1834700"/>
                  </a:lnTo>
                  <a:lnTo>
                    <a:pt x="207930" y="1879699"/>
                  </a:lnTo>
                  <a:lnTo>
                    <a:pt x="205251" y="1924984"/>
                  </a:lnTo>
                  <a:lnTo>
                    <a:pt x="203882" y="1970537"/>
                  </a:lnTo>
                  <a:lnTo>
                    <a:pt x="203841" y="2016339"/>
                  </a:lnTo>
                  <a:lnTo>
                    <a:pt x="205142" y="2062373"/>
                  </a:lnTo>
                  <a:lnTo>
                    <a:pt x="207801" y="2108620"/>
                  </a:lnTo>
                  <a:lnTo>
                    <a:pt x="211836" y="2155063"/>
                  </a:lnTo>
                  <a:lnTo>
                    <a:pt x="217228" y="2201445"/>
                  </a:lnTo>
                  <a:lnTo>
                    <a:pt x="223942" y="2247412"/>
                  </a:lnTo>
                  <a:lnTo>
                    <a:pt x="231961" y="2292945"/>
                  </a:lnTo>
                  <a:lnTo>
                    <a:pt x="241263" y="2338029"/>
                  </a:lnTo>
                  <a:lnTo>
                    <a:pt x="251832" y="2382647"/>
                  </a:lnTo>
                  <a:lnTo>
                    <a:pt x="263647" y="2426784"/>
                  </a:lnTo>
                  <a:lnTo>
                    <a:pt x="276690" y="2470423"/>
                  </a:lnTo>
                  <a:lnTo>
                    <a:pt x="290942" y="2513548"/>
                  </a:lnTo>
                  <a:lnTo>
                    <a:pt x="306383" y="2556142"/>
                  </a:lnTo>
                  <a:lnTo>
                    <a:pt x="322994" y="2598189"/>
                  </a:lnTo>
                  <a:lnTo>
                    <a:pt x="340758" y="2639674"/>
                  </a:lnTo>
                  <a:lnTo>
                    <a:pt x="359654" y="2680580"/>
                  </a:lnTo>
                  <a:lnTo>
                    <a:pt x="379664" y="2720890"/>
                  </a:lnTo>
                  <a:lnTo>
                    <a:pt x="400768" y="2760589"/>
                  </a:lnTo>
                  <a:lnTo>
                    <a:pt x="422948" y="2799660"/>
                  </a:lnTo>
                  <a:lnTo>
                    <a:pt x="446185" y="2838086"/>
                  </a:lnTo>
                  <a:lnTo>
                    <a:pt x="470459" y="2875853"/>
                  </a:lnTo>
                  <a:lnTo>
                    <a:pt x="495752" y="2912943"/>
                  </a:lnTo>
                  <a:lnTo>
                    <a:pt x="522044" y="2949340"/>
                  </a:lnTo>
                  <a:lnTo>
                    <a:pt x="549318" y="2985028"/>
                  </a:lnTo>
                  <a:lnTo>
                    <a:pt x="577553" y="3019991"/>
                  </a:lnTo>
                  <a:lnTo>
                    <a:pt x="606730" y="3054212"/>
                  </a:lnTo>
                  <a:lnTo>
                    <a:pt x="636832" y="3087676"/>
                  </a:lnTo>
                  <a:lnTo>
                    <a:pt x="667838" y="3120366"/>
                  </a:lnTo>
                  <a:lnTo>
                    <a:pt x="699729" y="3152265"/>
                  </a:lnTo>
                  <a:lnTo>
                    <a:pt x="732488" y="3183358"/>
                  </a:lnTo>
                  <a:lnTo>
                    <a:pt x="766094" y="3213629"/>
                  </a:lnTo>
                  <a:lnTo>
                    <a:pt x="800528" y="3243061"/>
                  </a:lnTo>
                  <a:lnTo>
                    <a:pt x="835773" y="3271637"/>
                  </a:lnTo>
                  <a:lnTo>
                    <a:pt x="871808" y="3299342"/>
                  </a:lnTo>
                  <a:lnTo>
                    <a:pt x="908614" y="3326160"/>
                  </a:lnTo>
                  <a:lnTo>
                    <a:pt x="946174" y="3352073"/>
                  </a:lnTo>
                  <a:lnTo>
                    <a:pt x="984467" y="3377067"/>
                  </a:lnTo>
                  <a:lnTo>
                    <a:pt x="1023475" y="3401124"/>
                  </a:lnTo>
                  <a:lnTo>
                    <a:pt x="1063178" y="3424229"/>
                  </a:lnTo>
                  <a:lnTo>
                    <a:pt x="1103558" y="3446364"/>
                  </a:lnTo>
                  <a:lnTo>
                    <a:pt x="1144596" y="3467515"/>
                  </a:lnTo>
                  <a:lnTo>
                    <a:pt x="1186273" y="3487665"/>
                  </a:lnTo>
                  <a:lnTo>
                    <a:pt x="1228569" y="3506797"/>
                  </a:lnTo>
                  <a:lnTo>
                    <a:pt x="1271466" y="3524895"/>
                  </a:lnTo>
                  <a:lnTo>
                    <a:pt x="1314945" y="3541944"/>
                  </a:lnTo>
                  <a:lnTo>
                    <a:pt x="1358986" y="3557926"/>
                  </a:lnTo>
                  <a:lnTo>
                    <a:pt x="1403572" y="3572826"/>
                  </a:lnTo>
                  <a:lnTo>
                    <a:pt x="1448681" y="3586627"/>
                  </a:lnTo>
                  <a:lnTo>
                    <a:pt x="1494297" y="3599313"/>
                  </a:lnTo>
                  <a:lnTo>
                    <a:pt x="1540399" y="3610868"/>
                  </a:lnTo>
                  <a:lnTo>
                    <a:pt x="1586969" y="3621276"/>
                  </a:lnTo>
                  <a:lnTo>
                    <a:pt x="1633988" y="3630520"/>
                  </a:lnTo>
                  <a:lnTo>
                    <a:pt x="1681436" y="3638584"/>
                  </a:lnTo>
                  <a:lnTo>
                    <a:pt x="1729296" y="3645452"/>
                  </a:lnTo>
                  <a:lnTo>
                    <a:pt x="1777547" y="3651108"/>
                  </a:lnTo>
                  <a:lnTo>
                    <a:pt x="1826170" y="3655535"/>
                  </a:lnTo>
                  <a:lnTo>
                    <a:pt x="1875148" y="3658717"/>
                  </a:lnTo>
                  <a:lnTo>
                    <a:pt x="1924460" y="3660638"/>
                  </a:lnTo>
                  <a:lnTo>
                    <a:pt x="1974088" y="3661283"/>
                  </a:lnTo>
                  <a:lnTo>
                    <a:pt x="1974088" y="3865156"/>
                  </a:lnTo>
                  <a:close/>
                </a:path>
              </a:pathLst>
            </a:custGeom>
            <a:ln w="9144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942904" y="5196649"/>
            <a:ext cx="3240405" cy="333264"/>
          </a:xfrm>
          <a:prstGeom prst="rect">
            <a:avLst/>
          </a:prstGeom>
          <a:solidFill>
            <a:srgbClr val="1D6194"/>
          </a:solidFill>
          <a:ln w="25907">
            <a:solidFill>
              <a:srgbClr val="185F91"/>
            </a:solidFill>
          </a:ln>
        </p:spPr>
        <p:txBody>
          <a:bodyPr vert="horz" wrap="square" lIns="0" tIns="124301" rIns="0" bIns="0" rtlCol="0">
            <a:spAutoFit/>
          </a:bodyPr>
          <a:lstStyle/>
          <a:p>
            <a:pPr marL="829628">
              <a:spcBef>
                <a:spcPts val="979"/>
              </a:spcBef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отбор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идей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4294967295"/>
          </p:nvPr>
        </p:nvSpPr>
        <p:spPr>
          <a:xfrm>
            <a:off x="4488370" y="5797829"/>
            <a:ext cx="16478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863"/>
              </a:lnSpc>
            </a:pPr>
            <a:fld id="{81D60167-4931-47E6-BA6A-407CBD079E47}" type="slidenum">
              <a:rPr dirty="0"/>
              <a:pPr marL="28575">
                <a:lnSpc>
                  <a:spcPts val="863"/>
                </a:lnSpc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332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1067</Words>
  <Application>Microsoft Office PowerPoint</Application>
  <PresentationFormat>Экран (4:3)</PresentationFormat>
  <Paragraphs>203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Trebuchet MS</vt:lpstr>
      <vt:lpstr>Verdana</vt:lpstr>
      <vt:lpstr>Тема Office</vt:lpstr>
      <vt:lpstr>4_Тема Office</vt:lpstr>
      <vt:lpstr>Кафедра психологии, воспитания и дополнительного  образования детей и молодежи  «Особенности формирования и оценки креативного мышления обучающихся как компонента функциональной грамотности»  </vt:lpstr>
      <vt:lpstr> Что стоит за понятием Функциональная грамотность </vt:lpstr>
      <vt:lpstr>Составляющие функциональной грамотности  по модели PISA</vt:lpstr>
      <vt:lpstr>Зачем в исследовании PISA приступают к  измерению способности к креативному  мышлению</vt:lpstr>
      <vt:lpstr>Креативное мышление:</vt:lpstr>
      <vt:lpstr>Значение и роль креативного мышления</vt:lpstr>
      <vt:lpstr>Модель оценки креативного мышления  в исследовании PISA: тематическая</vt:lpstr>
      <vt:lpstr>Креативное мышление: модель оценки (PISA)</vt:lpstr>
      <vt:lpstr>Компетентности</vt:lpstr>
      <vt:lpstr>Презентация PowerPoint</vt:lpstr>
      <vt:lpstr>Презентация PowerPoint</vt:lpstr>
      <vt:lpstr>Презентация PowerPoint</vt:lpstr>
      <vt:lpstr>Особенности заданий</vt:lpstr>
      <vt:lpstr>Типы ответов</vt:lpstr>
      <vt:lpstr>Примеры заданий: письменное самовыражение</vt:lpstr>
      <vt:lpstr>КРЕАТИВНОЕ МЫШЛЕНИЕ. ЗАДАНИЕ. 4 МИНУТЫ</vt:lpstr>
      <vt:lpstr>КРЕАТИВНОЕ МЫШЛЕНИЕ. ЗАДАНИЕ. 4 МИНУТЫ</vt:lpstr>
      <vt:lpstr>Модели заданий: визуальное  самовыражение</vt:lpstr>
      <vt:lpstr>Примеры заданий: визуальное  самовыражение</vt:lpstr>
      <vt:lpstr>Примеры заданий: визуальное  самовыражение</vt:lpstr>
      <vt:lpstr>Модели заданий: решение социальных  проблем</vt:lpstr>
      <vt:lpstr>Примеры заданий: решение социальных  проблем</vt:lpstr>
      <vt:lpstr>Модели заданий: решение научных проблем</vt:lpstr>
      <vt:lpstr>Где брать задания? Серия «Функциональная  грамотность. Учимся для жизни»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 процессе воспитания</dc:title>
  <dc:creator>Людмила</dc:creator>
  <cp:lastModifiedBy>Admin</cp:lastModifiedBy>
  <cp:revision>671</cp:revision>
  <dcterms:created xsi:type="dcterms:W3CDTF">2009-03-09T20:43:49Z</dcterms:created>
  <dcterms:modified xsi:type="dcterms:W3CDTF">2021-10-20T11:08:38Z</dcterms:modified>
</cp:coreProperties>
</file>